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257" r:id="rId2"/>
    <p:sldId id="258" r:id="rId3"/>
    <p:sldId id="259" r:id="rId4"/>
    <p:sldId id="260" r:id="rId5"/>
    <p:sldId id="370" r:id="rId6"/>
    <p:sldId id="261" r:id="rId7"/>
    <p:sldId id="262" r:id="rId8"/>
    <p:sldId id="372" r:id="rId9"/>
    <p:sldId id="371" r:id="rId10"/>
    <p:sldId id="264" r:id="rId11"/>
    <p:sldId id="366" r:id="rId12"/>
    <p:sldId id="367" r:id="rId13"/>
    <p:sldId id="368" r:id="rId14"/>
    <p:sldId id="373" r:id="rId15"/>
  </p:sldIdLst>
  <p:sldSz cx="9144000" cy="5143500" type="screen16x9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A0D666"/>
    <a:srgbClr val="4BACC6"/>
    <a:srgbClr val="4F81BD"/>
    <a:srgbClr val="FFFFFF"/>
    <a:srgbClr val="EEEC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ED1977-BB43-4E22-8B54-DACD21286AED}" v="4" dt="2019-06-07T13:26:51.7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69" autoAdjust="0"/>
    <p:restoredTop sz="80702" autoAdjust="0"/>
  </p:normalViewPr>
  <p:slideViewPr>
    <p:cSldViewPr>
      <p:cViewPr varScale="1">
        <p:scale>
          <a:sx n="122" d="100"/>
          <a:sy n="122" d="100"/>
        </p:scale>
        <p:origin x="1488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9" d="100"/>
          <a:sy n="89" d="100"/>
        </p:scale>
        <p:origin x="-576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De Paula" userId="2455e534-d77f-43d7-b11f-65d09488a259" providerId="ADAL" clId="{24ED1977-BB43-4E22-8B54-DACD21286AED}"/>
    <pc:docChg chg="modSld">
      <pc:chgData name="Lucas De Paula" userId="2455e534-d77f-43d7-b11f-65d09488a259" providerId="ADAL" clId="{24ED1977-BB43-4E22-8B54-DACD21286AED}" dt="2019-06-07T13:26:51.799" v="3" actId="6549"/>
      <pc:docMkLst>
        <pc:docMk/>
      </pc:docMkLst>
      <pc:sldChg chg="modNotesTx">
        <pc:chgData name="Lucas De Paula" userId="2455e534-d77f-43d7-b11f-65d09488a259" providerId="ADAL" clId="{24ED1977-BB43-4E22-8B54-DACD21286AED}" dt="2019-06-07T13:26:44.976" v="0" actId="20577"/>
        <pc:sldMkLst>
          <pc:docMk/>
          <pc:sldMk cId="2550243794" sldId="258"/>
        </pc:sldMkLst>
      </pc:sldChg>
      <pc:sldChg chg="modNotesTx">
        <pc:chgData name="Lucas De Paula" userId="2455e534-d77f-43d7-b11f-65d09488a259" providerId="ADAL" clId="{24ED1977-BB43-4E22-8B54-DACD21286AED}" dt="2019-06-07T13:26:46.766" v="1" actId="6549"/>
        <pc:sldMkLst>
          <pc:docMk/>
          <pc:sldMk cId="2894813949" sldId="259"/>
        </pc:sldMkLst>
      </pc:sldChg>
      <pc:sldChg chg="modNotesTx">
        <pc:chgData name="Lucas De Paula" userId="2455e534-d77f-43d7-b11f-65d09488a259" providerId="ADAL" clId="{24ED1977-BB43-4E22-8B54-DACD21286AED}" dt="2019-06-07T13:26:49.017" v="2" actId="6549"/>
        <pc:sldMkLst>
          <pc:docMk/>
          <pc:sldMk cId="2000061313" sldId="260"/>
        </pc:sldMkLst>
      </pc:sldChg>
      <pc:sldChg chg="modNotesTx">
        <pc:chgData name="Lucas De Paula" userId="2455e534-d77f-43d7-b11f-65d09488a259" providerId="ADAL" clId="{24ED1977-BB43-4E22-8B54-DACD21286AED}" dt="2019-06-07T13:26:51.799" v="3" actId="6549"/>
        <pc:sldMkLst>
          <pc:docMk/>
          <pc:sldMk cId="1005512617" sldId="370"/>
        </pc:sldMkLst>
      </pc:sldChg>
    </pc:docChg>
  </pc:docChgLst>
  <pc:docChgLst>
    <pc:chgData name="Lucas De Paula" userId="2455e534-d77f-43d7-b11f-65d09488a259" providerId="ADAL" clId="{B1B3B655-7F17-4FC6-935E-E03E0F666F56}"/>
    <pc:docChg chg="undo custSel modSld">
      <pc:chgData name="Lucas De Paula" userId="2455e534-d77f-43d7-b11f-65d09488a259" providerId="ADAL" clId="{B1B3B655-7F17-4FC6-935E-E03E0F666F56}" dt="2019-06-04T21:40:29.419" v="3378" actId="20577"/>
      <pc:docMkLst>
        <pc:docMk/>
      </pc:docMkLst>
      <pc:sldChg chg="modNotesTx">
        <pc:chgData name="Lucas De Paula" userId="2455e534-d77f-43d7-b11f-65d09488a259" providerId="ADAL" clId="{B1B3B655-7F17-4FC6-935E-E03E0F666F56}" dt="2019-06-04T19:50:22.572" v="839" actId="20577"/>
        <pc:sldMkLst>
          <pc:docMk/>
          <pc:sldMk cId="2550243794" sldId="258"/>
        </pc:sldMkLst>
      </pc:sldChg>
      <pc:sldChg chg="modNotesTx">
        <pc:chgData name="Lucas De Paula" userId="2455e534-d77f-43d7-b11f-65d09488a259" providerId="ADAL" clId="{B1B3B655-7F17-4FC6-935E-E03E0F666F56}" dt="2019-06-04T19:53:44.805" v="1339" actId="20577"/>
        <pc:sldMkLst>
          <pc:docMk/>
          <pc:sldMk cId="2894813949" sldId="259"/>
        </pc:sldMkLst>
      </pc:sldChg>
      <pc:sldChg chg="modNotesTx">
        <pc:chgData name="Lucas De Paula" userId="2455e534-d77f-43d7-b11f-65d09488a259" providerId="ADAL" clId="{B1B3B655-7F17-4FC6-935E-E03E0F666F56}" dt="2019-06-04T21:37:03.449" v="2884" actId="20577"/>
        <pc:sldMkLst>
          <pc:docMk/>
          <pc:sldMk cId="2000061313" sldId="260"/>
        </pc:sldMkLst>
      </pc:sldChg>
      <pc:sldChg chg="modNotesTx">
        <pc:chgData name="Lucas De Paula" userId="2455e534-d77f-43d7-b11f-65d09488a259" providerId="ADAL" clId="{B1B3B655-7F17-4FC6-935E-E03E0F666F56}" dt="2019-06-04T21:40:29.419" v="3378" actId="20577"/>
        <pc:sldMkLst>
          <pc:docMk/>
          <pc:sldMk cId="1005512617" sldId="370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9D7368-7CA8-4A79-BEC9-7507E77E35E7}" type="datetimeFigureOut">
              <a:rPr lang="pt-BR" smtClean="0"/>
              <a:pPr/>
              <a:t>07/06/2019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4E69E7-0444-4D95-BF7D-C49E9A91CB40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D82AD1-E5C6-454F-9631-8416A6B6D7C0}" type="datetimeFigureOut">
              <a:rPr lang="pt-BR" smtClean="0"/>
              <a:pPr/>
              <a:t>07/06/2019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990A0F-13F3-44E7-A6CF-253D6D4B08E9}" type="slidenum">
              <a:rPr lang="pt-BR" smtClean="0"/>
              <a:pPr/>
              <a:t>‹#›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90A0F-13F3-44E7-A6CF-253D6D4B08E9}" type="slidenum">
              <a:rPr lang="pt-BR" smtClean="0"/>
              <a:pPr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64283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90A0F-13F3-44E7-A6CF-253D6D4B08E9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010131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90A0F-13F3-44E7-A6CF-253D6D4B08E9}" type="slidenum">
              <a:rPr lang="pt-BR" smtClean="0"/>
              <a:pPr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69161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90A0F-13F3-44E7-A6CF-253D6D4B08E9}" type="slidenum">
              <a:rPr lang="pt-BR" smtClean="0"/>
              <a:pPr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3510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A990A0F-13F3-44E7-A6CF-253D6D4B08E9}" type="slidenum">
              <a:rPr lang="pt-BR" smtClean="0"/>
              <a:pPr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9439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8675" y="1281113"/>
            <a:ext cx="6145213" cy="3455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" y="9721739"/>
            <a:ext cx="7945539" cy="513540"/>
          </a:xfrm>
          <a:prstGeom prst="rect">
            <a:avLst/>
          </a:prstGeom>
        </p:spPr>
        <p:txBody>
          <a:bodyPr lIns="102180" tIns="51091" rIns="102180" bIns="51091"/>
          <a:lstStyle/>
          <a:p>
            <a:fld id="{AA1D97DB-19F1-464A-9B99-FF8EE395295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748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8675" y="1281113"/>
            <a:ext cx="6145213" cy="3455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" y="9721739"/>
            <a:ext cx="7945539" cy="513540"/>
          </a:xfrm>
          <a:prstGeom prst="rect">
            <a:avLst/>
          </a:prstGeom>
        </p:spPr>
        <p:txBody>
          <a:bodyPr lIns="102180" tIns="51091" rIns="102180" bIns="51091"/>
          <a:lstStyle/>
          <a:p>
            <a:fld id="{AA1D97DB-19F1-464A-9B99-FF8EE395295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3397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28675" y="1281113"/>
            <a:ext cx="6145213" cy="3455987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" y="9721739"/>
            <a:ext cx="7945539" cy="513540"/>
          </a:xfrm>
          <a:prstGeom prst="rect">
            <a:avLst/>
          </a:prstGeom>
        </p:spPr>
        <p:txBody>
          <a:bodyPr lIns="102180" tIns="51091" rIns="102180" bIns="51091"/>
          <a:lstStyle/>
          <a:p>
            <a:fld id="{AA1D97DB-19F1-464A-9B99-FF8EE395295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170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4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6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Iníci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D:\Empresa - ALGOA+\Administração\Jobs em Andamento\SAS\Jobs\14.03.2019\PPT\PP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1" y="0"/>
            <a:ext cx="9144000" cy="5143500"/>
          </a:xfrm>
          <a:prstGeom prst="rect">
            <a:avLst/>
          </a:prstGeom>
          <a:noFill/>
        </p:spPr>
      </p:pic>
      <p:pic>
        <p:nvPicPr>
          <p:cNvPr id="11267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2658" y="2119794"/>
            <a:ext cx="3018685" cy="903912"/>
          </a:xfrm>
          <a:prstGeom prst="rect">
            <a:avLst/>
          </a:prstGeom>
          <a:noFill/>
        </p:spPr>
      </p:pic>
      <p:pic>
        <p:nvPicPr>
          <p:cNvPr id="11268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786328"/>
            <a:ext cx="1220995" cy="200022"/>
          </a:xfrm>
          <a:prstGeom prst="rect">
            <a:avLst/>
          </a:prstGeom>
          <a:noFill/>
        </p:spPr>
      </p:pic>
      <p:pic>
        <p:nvPicPr>
          <p:cNvPr id="11270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8001024" y="4572014"/>
            <a:ext cx="917549" cy="379519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89549" y="2178841"/>
            <a:ext cx="4764902" cy="78581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2285984" y="2786064"/>
            <a:ext cx="6858016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89549" y="2178841"/>
            <a:ext cx="4764902" cy="78581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2285984" y="2786064"/>
            <a:ext cx="6858016" cy="15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8632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pic>
        <p:nvPicPr>
          <p:cNvPr id="10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1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 userDrawn="1"/>
        </p:nvSpPr>
        <p:spPr>
          <a:xfrm>
            <a:off x="1428728" y="471376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1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2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1" name="CaixaDeTexto 10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0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2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pic>
        <p:nvPicPr>
          <p:cNvPr id="10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1" name="Picture 4" descr="D:\Empresa - ALGOA+\Administração\Jobs em Andamento\SAS\Jobs\14.03.2019\PPT\becurious-sla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77067"/>
            <a:ext cx="928694" cy="152137"/>
          </a:xfrm>
          <a:prstGeom prst="rect">
            <a:avLst/>
          </a:prstGeom>
          <a:noFill/>
        </p:spPr>
      </p:pic>
      <p:sp>
        <p:nvSpPr>
          <p:cNvPr id="12" name="CaixaDeTexto 11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4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5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0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4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0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4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457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1214428"/>
            <a:ext cx="4038600" cy="2545556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0" hasCustomPrompt="1"/>
          </p:nvPr>
        </p:nvSpPr>
        <p:spPr>
          <a:xfrm>
            <a:off x="428596" y="642924"/>
            <a:ext cx="8286779" cy="357178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pt-BR" dirty="0"/>
              <a:t>Clique para editar o subtítulo</a:t>
            </a:r>
          </a:p>
        </p:txBody>
      </p:sp>
      <p:sp>
        <p:nvSpPr>
          <p:cNvPr id="15" name="CaixaDeTexto 14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1" name="Picture 4" descr="D:\Empresa - ALGOA+\Administração\Jobs em Andamento\SAS\Jobs\14.03.2019\PPT\becurious-sla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77067"/>
            <a:ext cx="928694" cy="1521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Iníci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 descr="D:\Empresa - ALGOA+\Administração\Jobs em Andamento\SAS\Jobs\14.03.2019\PPT\PPT-BG-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-1" y="0"/>
            <a:ext cx="9143999" cy="5143500"/>
          </a:xfrm>
          <a:prstGeom prst="rect">
            <a:avLst/>
          </a:prstGeom>
          <a:noFill/>
        </p:spPr>
      </p:pic>
      <p:pic>
        <p:nvPicPr>
          <p:cNvPr id="11267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2658" y="2119794"/>
            <a:ext cx="3018685" cy="903912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8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786328"/>
            <a:ext cx="1220995" cy="200022"/>
          </a:xfrm>
          <a:prstGeom prst="rect">
            <a:avLst/>
          </a:prstGeom>
          <a:noFill/>
        </p:spPr>
      </p:pic>
      <p:pic>
        <p:nvPicPr>
          <p:cNvPr id="9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8001024" y="4572014"/>
            <a:ext cx="917549" cy="37951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0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1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3_Somente títul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1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2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Somente títul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10" name="CaixaDeTexto 9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11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2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0" y="205979"/>
            <a:ext cx="8229600" cy="43694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12" name="CaixaDeTexto 11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7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8" name="Picture 4" descr="D:\Empresa - ALGOA+\Administração\Jobs em Andamento\SAS\Jobs\14.03.2019\PPT\becurious-sla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77067"/>
            <a:ext cx="928694" cy="1521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duas Colunas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Empresa - ALGOA+\Administração\Jobs em Andamento\SAS\Jobs\14.03.2019\PPT\BG2-MC2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1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1" y="204787"/>
            <a:ext cx="3008313" cy="7238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lang="pt-BR" sz="20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29124" y="1214429"/>
            <a:ext cx="4257676" cy="3143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pt-BR" sz="1400" smtClean="0"/>
            </a:lvl1pPr>
            <a:lvl2pPr>
              <a:defRPr lang="pt-BR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2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214429"/>
            <a:ext cx="3008313" cy="3143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pt-BR" sz="1800" smtClean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1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29124" y="357172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título 2</a:t>
            </a:r>
          </a:p>
        </p:txBody>
      </p:sp>
      <p:sp>
        <p:nvSpPr>
          <p:cNvPr id="12" name="Título 1"/>
          <p:cNvSpPr txBox="1">
            <a:spLocks/>
          </p:cNvSpPr>
          <p:nvPr userDrawn="1"/>
        </p:nvSpPr>
        <p:spPr>
          <a:xfrm>
            <a:off x="4429124" y="642924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subtítulo 2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6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7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duas Colunas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D:\Empresa - ALGOA+\Administração\Jobs em Andamento\SAS\Jobs\14.03.2019\PPT\BG2-PR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1" y="204787"/>
            <a:ext cx="3008313" cy="7238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lang="pt-BR" sz="20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29124" y="1214429"/>
            <a:ext cx="4257676" cy="3143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pt-BR" sz="1400" smtClean="0"/>
            </a:lvl1pPr>
            <a:lvl2pPr>
              <a:defRPr lang="pt-BR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2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214429"/>
            <a:ext cx="3008313" cy="3143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pt-BR" sz="1800" smtClean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1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29124" y="357172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título 2</a:t>
            </a:r>
          </a:p>
        </p:txBody>
      </p:sp>
      <p:sp>
        <p:nvSpPr>
          <p:cNvPr id="12" name="Título 1"/>
          <p:cNvSpPr txBox="1">
            <a:spLocks/>
          </p:cNvSpPr>
          <p:nvPr userDrawn="1"/>
        </p:nvSpPr>
        <p:spPr>
          <a:xfrm>
            <a:off x="4429124" y="642924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subtítulo 2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5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duas Colunas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D:\Empresa - ALGOA+\Administração\Jobs em Andamento\SAS\Jobs\14.03.2019\PPT\BG2-GA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1" y="204787"/>
            <a:ext cx="3008313" cy="7238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lang="pt-BR" sz="20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29124" y="1214429"/>
            <a:ext cx="4257676" cy="3143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pt-BR" sz="1400" smtClean="0"/>
            </a:lvl1pPr>
            <a:lvl2pPr>
              <a:defRPr lang="pt-BR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2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214429"/>
            <a:ext cx="3008313" cy="3143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pt-BR" sz="1800" smtClean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1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29124" y="357172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título 2</a:t>
            </a:r>
          </a:p>
        </p:txBody>
      </p:sp>
      <p:sp>
        <p:nvSpPr>
          <p:cNvPr id="12" name="Título 1"/>
          <p:cNvSpPr txBox="1">
            <a:spLocks/>
          </p:cNvSpPr>
          <p:nvPr userDrawn="1"/>
        </p:nvSpPr>
        <p:spPr>
          <a:xfrm>
            <a:off x="4429124" y="642924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subtítulo 2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5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duas Colunas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 descr="D:\Empresa - ALGOA+\Administração\Jobs em Andamento\SAS\Jobs\14.03.2019\PPT\BG2-W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457201" y="204787"/>
            <a:ext cx="3008313" cy="723889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lang="pt-BR" sz="20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1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429124" y="1214429"/>
            <a:ext cx="4257676" cy="314327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lang="pt-BR" sz="1400" smtClean="0"/>
            </a:lvl1pPr>
            <a:lvl2pPr>
              <a:defRPr lang="pt-BR" smtClean="0"/>
            </a:lvl2pPr>
            <a:lvl3pPr>
              <a:defRPr lang="pt-BR" smtClean="0"/>
            </a:lvl3pPr>
            <a:lvl4pPr>
              <a:defRPr lang="pt-BR" smtClean="0"/>
            </a:lvl4pPr>
            <a:lvl5pPr>
              <a:defRPr lang="pt-BR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dirty="0"/>
              <a:t>Clique para editar o texto 2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457201" y="1214429"/>
            <a:ext cx="3008313" cy="314327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lang="pt-BR" sz="1800" smtClean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 1</a:t>
            </a:r>
          </a:p>
        </p:txBody>
      </p:sp>
      <p:sp>
        <p:nvSpPr>
          <p:cNvPr id="10" name="Título 1"/>
          <p:cNvSpPr txBox="1">
            <a:spLocks/>
          </p:cNvSpPr>
          <p:nvPr userDrawn="1"/>
        </p:nvSpPr>
        <p:spPr>
          <a:xfrm>
            <a:off x="4429124" y="357172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título 2</a:t>
            </a:r>
          </a:p>
        </p:txBody>
      </p:sp>
      <p:sp>
        <p:nvSpPr>
          <p:cNvPr id="12" name="Título 1"/>
          <p:cNvSpPr txBox="1">
            <a:spLocks/>
          </p:cNvSpPr>
          <p:nvPr userDrawn="1"/>
        </p:nvSpPr>
        <p:spPr>
          <a:xfrm>
            <a:off x="4429124" y="642924"/>
            <a:ext cx="4286280" cy="28575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>
              <a:defRPr lang="pt-BR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Clique para editar o subtítulo 2</a:t>
            </a:r>
          </a:p>
        </p:txBody>
      </p:sp>
      <p:sp>
        <p:nvSpPr>
          <p:cNvPr id="13" name="CaixaDeTexto 12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14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5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25718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3857634"/>
            <a:ext cx="5486400" cy="603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pic>
        <p:nvPicPr>
          <p:cNvPr id="12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3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25718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3857634"/>
            <a:ext cx="5486400" cy="603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pic>
        <p:nvPicPr>
          <p:cNvPr id="13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4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Iníci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:\Empresa - ALGOA+\Administração\Jobs em Andamento\SAS\Jobs\14.03.2019\PPT\PPT-BG-3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pic>
        <p:nvPicPr>
          <p:cNvPr id="11267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2658" y="2119794"/>
            <a:ext cx="3018685" cy="903912"/>
          </a:xfrm>
          <a:prstGeom prst="rect">
            <a:avLst/>
          </a:prstGeom>
          <a:noFill/>
        </p:spPr>
      </p:pic>
      <p:sp>
        <p:nvSpPr>
          <p:cNvPr id="7" name="CaixaDeTexto 6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pic>
        <p:nvPicPr>
          <p:cNvPr id="8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214282" y="4786328"/>
            <a:ext cx="1220995" cy="200022"/>
          </a:xfrm>
          <a:prstGeom prst="rect">
            <a:avLst/>
          </a:prstGeom>
          <a:noFill/>
        </p:spPr>
      </p:pic>
      <p:pic>
        <p:nvPicPr>
          <p:cNvPr id="9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8001024" y="4572014"/>
            <a:ext cx="917549" cy="37951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11" name="CaixaDeTexto 10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25718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600" b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3857634"/>
            <a:ext cx="5486400" cy="603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pic>
        <p:nvPicPr>
          <p:cNvPr id="13" name="Picture 4" descr="D:\Empresa - ALGOA+\Administração\Jobs em Andamento\SAS\Jobs\14.03.2019\PPT\becurious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282" y="4786328"/>
            <a:ext cx="935243" cy="153210"/>
          </a:xfrm>
          <a:prstGeom prst="rect">
            <a:avLst/>
          </a:prstGeom>
          <a:noFill/>
        </p:spPr>
      </p:pic>
      <p:pic>
        <p:nvPicPr>
          <p:cNvPr id="14" name="Picture 6" descr="D:\Empresa - ALGOA+\Administração\Jobs em Andamento\SAS\Enviados pelo Cliente\Old Branding\Logotipo SAS\sas-logos\sas-logo-whi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215338" y="4660834"/>
            <a:ext cx="702813" cy="290699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5" name="CaixaDeTexto 14"/>
          <p:cNvSpPr txBox="1"/>
          <p:nvPr userDrawn="1"/>
        </p:nvSpPr>
        <p:spPr>
          <a:xfrm>
            <a:off x="1428728" y="4714890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1792288" y="3600450"/>
            <a:ext cx="5486400" cy="257184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1600" b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 hasCustomPrompt="1"/>
          </p:nvPr>
        </p:nvSpPr>
        <p:spPr>
          <a:xfrm>
            <a:off x="1792288" y="3857634"/>
            <a:ext cx="5486400" cy="60364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dirty="0"/>
              <a:t>Clique para editar o texto</a:t>
            </a:r>
          </a:p>
        </p:txBody>
      </p:sp>
      <p:pic>
        <p:nvPicPr>
          <p:cNvPr id="9" name="Picture 3" descr="D:\Empresa - ALGOA+\Administração\Jobs em Andamento\SAS\Jobs\14.03.2019\PPT\sas-logo-slate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215338" y="4643452"/>
            <a:ext cx="714380" cy="294297"/>
          </a:xfrm>
          <a:prstGeom prst="rect">
            <a:avLst/>
          </a:prstGeom>
          <a:noFill/>
        </p:spPr>
      </p:pic>
      <p:pic>
        <p:nvPicPr>
          <p:cNvPr id="10" name="Picture 4" descr="D:\Empresa - ALGOA+\Administração\Jobs em Andamento\SAS\Jobs\14.03.2019\PPT\becurious-slate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4282" y="4777067"/>
            <a:ext cx="928694" cy="152137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3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95263"/>
            <a:ext cx="7886700" cy="397669"/>
          </a:xfrm>
          <a:prstGeom prst="rect">
            <a:avLst/>
          </a:prstGeom>
        </p:spPr>
        <p:txBody>
          <a:bodyPr/>
          <a:lstStyle>
            <a:lvl1pPr>
              <a:defRPr b="0" i="0">
                <a:latin typeface="+mj-lt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2547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85918" y="1571618"/>
            <a:ext cx="1851018" cy="1834916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2" name="Título 1"/>
          <p:cNvSpPr>
            <a:spLocks noGrp="1"/>
          </p:cNvSpPr>
          <p:nvPr>
            <p:ph type="title" hasCustomPrompt="1"/>
          </p:nvPr>
        </p:nvSpPr>
        <p:spPr>
          <a:xfrm>
            <a:off x="4000496" y="1928808"/>
            <a:ext cx="3214710" cy="35719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DA PALESTRA</a:t>
            </a:r>
          </a:p>
        </p:txBody>
      </p:sp>
      <p:sp>
        <p:nvSpPr>
          <p:cNvPr id="23" name="Espaço Reservado para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00496" y="235743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Nome 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sp>
        <p:nvSpPr>
          <p:cNvPr id="24" name="Espaço Reservado para Texto 19"/>
          <p:cNvSpPr>
            <a:spLocks noGrp="1"/>
          </p:cNvSpPr>
          <p:nvPr>
            <p:ph type="body" sz="quarter" idx="11" hasCustomPrompt="1"/>
          </p:nvPr>
        </p:nvSpPr>
        <p:spPr>
          <a:xfrm>
            <a:off x="4000496" y="271462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Cargo, SAS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pic>
        <p:nvPicPr>
          <p:cNvPr id="25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3049" y="498112"/>
            <a:ext cx="1437903" cy="4305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85918" y="1571618"/>
            <a:ext cx="1851018" cy="1834916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24" name="Título 1"/>
          <p:cNvSpPr>
            <a:spLocks noGrp="1"/>
          </p:cNvSpPr>
          <p:nvPr>
            <p:ph type="title" hasCustomPrompt="1"/>
          </p:nvPr>
        </p:nvSpPr>
        <p:spPr>
          <a:xfrm>
            <a:off x="4000496" y="1928808"/>
            <a:ext cx="3214710" cy="35719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DA PALESTRA</a:t>
            </a:r>
          </a:p>
        </p:txBody>
      </p:sp>
      <p:sp>
        <p:nvSpPr>
          <p:cNvPr id="25" name="Espaço Reservado para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00496" y="235743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Nome 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sp>
        <p:nvSpPr>
          <p:cNvPr id="26" name="Espaço Reservado para Texto 19"/>
          <p:cNvSpPr>
            <a:spLocks noGrp="1"/>
          </p:cNvSpPr>
          <p:nvPr>
            <p:ph type="body" sz="quarter" idx="11" hasCustomPrompt="1"/>
          </p:nvPr>
        </p:nvSpPr>
        <p:spPr>
          <a:xfrm>
            <a:off x="4000496" y="271462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Cargo, SAS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pic>
        <p:nvPicPr>
          <p:cNvPr id="27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3049" y="498112"/>
            <a:ext cx="1437903" cy="4305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- G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green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-1"/>
            <a:ext cx="9144000" cy="5143501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85918" y="1571618"/>
            <a:ext cx="1851018" cy="1834916"/>
          </a:xfrm>
          <a:prstGeom prst="ellipse">
            <a:avLst/>
          </a:prstGeom>
          <a:ln w="5715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/>
          </a:p>
        </p:txBody>
      </p:sp>
      <p:sp>
        <p:nvSpPr>
          <p:cNvPr id="17" name="Título 1"/>
          <p:cNvSpPr>
            <a:spLocks noGrp="1"/>
          </p:cNvSpPr>
          <p:nvPr>
            <p:ph type="title" hasCustomPrompt="1"/>
          </p:nvPr>
        </p:nvSpPr>
        <p:spPr>
          <a:xfrm>
            <a:off x="4000496" y="1928808"/>
            <a:ext cx="3214710" cy="35719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TÍTULO DA PALESTRA</a:t>
            </a:r>
          </a:p>
        </p:txBody>
      </p:sp>
      <p:sp>
        <p:nvSpPr>
          <p:cNvPr id="18" name="Espaço Reservado para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00496" y="235743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Nome 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sp>
        <p:nvSpPr>
          <p:cNvPr id="19" name="Espaço Reservado para Texto 19"/>
          <p:cNvSpPr>
            <a:spLocks noGrp="1"/>
          </p:cNvSpPr>
          <p:nvPr>
            <p:ph type="body" sz="quarter" idx="11" hasCustomPrompt="1"/>
          </p:nvPr>
        </p:nvSpPr>
        <p:spPr>
          <a:xfrm>
            <a:off x="4000496" y="271462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1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Cargo, SAS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pic>
        <p:nvPicPr>
          <p:cNvPr id="20" name="Picture 3" descr="D:\Empresa - ALGOA+\Administração\Jobs em Andamento\SAS\Jobs\14.03.2019\PPT\LOGO.png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3049" y="498112"/>
            <a:ext cx="1437903" cy="430564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presentação - 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D:\Empresa - ALGOA+\Administração\Jobs em Andamento\SAS\Jobs\14.03.2019\PPT\white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</p:spPr>
      </p:pic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Copyright © SAS Institute Inc. All rights reserved.</a:t>
            </a:r>
            <a:endParaRPr lang="pt-BR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85918" y="1571618"/>
            <a:ext cx="1851018" cy="1834916"/>
          </a:xfrm>
          <a:prstGeom prst="ellipse">
            <a:avLst/>
          </a:prstGeom>
          <a:ln w="57150">
            <a:solidFill>
              <a:schemeClr val="bg1">
                <a:lumMod val="75000"/>
              </a:schemeClr>
            </a:solidFill>
          </a:ln>
        </p:spPr>
        <p:txBody>
          <a:bodyPr/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pt-BR" dirty="0"/>
          </a:p>
        </p:txBody>
      </p:sp>
      <p:sp>
        <p:nvSpPr>
          <p:cNvPr id="14" name="Título 1"/>
          <p:cNvSpPr>
            <a:spLocks noGrp="1"/>
          </p:cNvSpPr>
          <p:nvPr>
            <p:ph type="title" hasCustomPrompt="1"/>
          </p:nvPr>
        </p:nvSpPr>
        <p:spPr>
          <a:xfrm>
            <a:off x="4000496" y="1928808"/>
            <a:ext cx="3214710" cy="357190"/>
          </a:xfrm>
          <a:prstGeom prst="rect">
            <a:avLst/>
          </a:prstGeom>
        </p:spPr>
        <p:txBody>
          <a:bodyPr/>
          <a:lstStyle>
            <a:lvl1pPr algn="l">
              <a:defRPr sz="2000" baseline="0"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TÍTULO DA PALESTRA</a:t>
            </a:r>
          </a:p>
        </p:txBody>
      </p:sp>
      <p:sp>
        <p:nvSpPr>
          <p:cNvPr id="15" name="Espaço Reservado para Texto 19"/>
          <p:cNvSpPr>
            <a:spLocks noGrp="1"/>
          </p:cNvSpPr>
          <p:nvPr>
            <p:ph type="body" sz="quarter" idx="10" hasCustomPrompt="1"/>
          </p:nvPr>
        </p:nvSpPr>
        <p:spPr>
          <a:xfrm>
            <a:off x="4000496" y="235743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Nome 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sp>
        <p:nvSpPr>
          <p:cNvPr id="16" name="Espaço Reservado para Texto 19"/>
          <p:cNvSpPr>
            <a:spLocks noGrp="1"/>
          </p:cNvSpPr>
          <p:nvPr>
            <p:ph type="body" sz="quarter" idx="11" hasCustomPrompt="1"/>
          </p:nvPr>
        </p:nvSpPr>
        <p:spPr>
          <a:xfrm>
            <a:off x="4000496" y="2714626"/>
            <a:ext cx="3214710" cy="357190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lang="pt-BR" sz="1600" b="0" i="1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alibri Light" pitchFamily="34" charset="0"/>
                <a:cs typeface="Calibri Light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Cargo, SAS</a:t>
            </a:r>
            <a:endParaRPr kumimoji="0" lang="pt-BR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 Light" pitchFamily="34" charset="0"/>
              <a:ea typeface="+mj-ea"/>
              <a:cs typeface="Calibri Light" pitchFamily="34" charset="0"/>
            </a:endParaRPr>
          </a:p>
        </p:txBody>
      </p:sp>
      <p:pic>
        <p:nvPicPr>
          <p:cNvPr id="17" name="Picture 2" descr="D:\Empresa - ALGOA+\Administração\Jobs em Andamento\SAS\Jobs\14.03.2019\PPT\LOGO-SLATE.png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857620" y="500048"/>
            <a:ext cx="1428760" cy="428628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- M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D:\Empresa - ALGOA+\Administração\Jobs em Andamento\SAS\Jobs\14.03.2019\PPT\midnight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89549" y="2178841"/>
            <a:ext cx="4764902" cy="78581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2285984" y="2786064"/>
            <a:ext cx="6858016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 - P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:\Empresa - ALGOA+\Administração\Jobs em Andamento\SAS\Jobs\14.03.2019\PPT\red-bg.png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5143501"/>
          </a:xfrm>
          <a:prstGeom prst="rect">
            <a:avLst/>
          </a:prstGeom>
          <a:noFill/>
        </p:spPr>
      </p:pic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2189549" y="2178841"/>
            <a:ext cx="4764902" cy="785819"/>
          </a:xfrm>
          <a:prstGeom prst="rect">
            <a:avLst/>
          </a:prstGeom>
        </p:spPr>
        <p:txBody>
          <a:bodyPr/>
          <a:lstStyle>
            <a:lvl1pPr>
              <a:defRPr b="1" baseline="0">
                <a:solidFill>
                  <a:schemeClr val="bg1"/>
                </a:solidFill>
              </a:defRPr>
            </a:lvl1pPr>
          </a:lstStyle>
          <a:p>
            <a:r>
              <a:rPr lang="pt-BR" dirty="0"/>
              <a:t>CLIQUE PARA EDITAR O TÍTULO</a:t>
            </a:r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2285984" y="2786064"/>
            <a:ext cx="6858016" cy="158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aixaDeTexto 5"/>
          <p:cNvSpPr txBox="1"/>
          <p:nvPr userDrawn="1"/>
        </p:nvSpPr>
        <p:spPr>
          <a:xfrm>
            <a:off x="1428728" y="4785198"/>
            <a:ext cx="628654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Copyright © SAS Institute Inc. All rights reserved.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65" r:id="rId3"/>
    <p:sldLayoutId id="2147483681" r:id="rId4"/>
    <p:sldLayoutId id="2147483684" r:id="rId5"/>
    <p:sldLayoutId id="2147483683" r:id="rId6"/>
    <p:sldLayoutId id="2147483682" r:id="rId7"/>
    <p:sldLayoutId id="2147483663" r:id="rId8"/>
    <p:sldLayoutId id="2147483666" r:id="rId9"/>
    <p:sldLayoutId id="2147483667" r:id="rId10"/>
    <p:sldLayoutId id="2147483668" r:id="rId11"/>
    <p:sldLayoutId id="2147483650" r:id="rId12"/>
    <p:sldLayoutId id="2147483660" r:id="rId13"/>
    <p:sldLayoutId id="2147483661" r:id="rId14"/>
    <p:sldLayoutId id="2147483662" r:id="rId15"/>
    <p:sldLayoutId id="2147483652" r:id="rId16"/>
    <p:sldLayoutId id="2147483671" r:id="rId17"/>
    <p:sldLayoutId id="2147483670" r:id="rId18"/>
    <p:sldLayoutId id="2147483669" r:id="rId19"/>
    <p:sldLayoutId id="2147483654" r:id="rId20"/>
    <p:sldLayoutId id="2147483674" r:id="rId21"/>
    <p:sldLayoutId id="2147483673" r:id="rId22"/>
    <p:sldLayoutId id="2147483672" r:id="rId23"/>
    <p:sldLayoutId id="2147483656" r:id="rId24"/>
    <p:sldLayoutId id="2147483677" r:id="rId25"/>
    <p:sldLayoutId id="2147483676" r:id="rId26"/>
    <p:sldLayoutId id="2147483675" r:id="rId27"/>
    <p:sldLayoutId id="2147483657" r:id="rId28"/>
    <p:sldLayoutId id="2147483678" r:id="rId29"/>
    <p:sldLayoutId id="2147483679" r:id="rId30"/>
    <p:sldLayoutId id="2147483680" r:id="rId31"/>
    <p:sldLayoutId id="2147483685" r:id="rId32"/>
  </p:sldLayoutIdLst>
  <p:txStyles>
    <p:titleStyle>
      <a:lvl1pPr algn="ctr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 Light" pitchFamily="34" charset="0"/>
          <a:ea typeface="+mn-ea"/>
          <a:cs typeface="Calibri Light" pitchFamily="34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Calibri Light" pitchFamily="34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 Light" pitchFamily="34" charset="0"/>
          <a:ea typeface="+mn-ea"/>
          <a:cs typeface="Calibri Light" pitchFamily="34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 Light" pitchFamily="34" charset="0"/>
          <a:ea typeface="+mn-ea"/>
          <a:cs typeface="Calibri Light" pitchFamily="34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 Light" pitchFamily="34" charset="0"/>
          <a:ea typeface="+mn-ea"/>
          <a:cs typeface="Calibri Light" pitchFamily="34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svg"/><Relationship Id="rId3" Type="http://schemas.openxmlformats.org/officeDocument/2006/relationships/image" Target="../media/image48.png"/><Relationship Id="rId7" Type="http://schemas.openxmlformats.org/officeDocument/2006/relationships/image" Target="../media/image44.png"/><Relationship Id="rId12" Type="http://schemas.openxmlformats.org/officeDocument/2006/relationships/image" Target="../media/image53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3.svg"/><Relationship Id="rId11" Type="http://schemas.openxmlformats.org/officeDocument/2006/relationships/image" Target="../media/image52.png"/><Relationship Id="rId5" Type="http://schemas.openxmlformats.org/officeDocument/2006/relationships/image" Target="../media/image42.png"/><Relationship Id="rId10" Type="http://schemas.openxmlformats.org/officeDocument/2006/relationships/image" Target="../media/image51.svg"/><Relationship Id="rId4" Type="http://schemas.openxmlformats.org/officeDocument/2006/relationships/image" Target="../media/image49.svg"/><Relationship Id="rId9" Type="http://schemas.openxmlformats.org/officeDocument/2006/relationships/image" Target="../media/image5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10" Type="http://schemas.openxmlformats.org/officeDocument/2006/relationships/image" Target="../media/image35.svg"/><Relationship Id="rId4" Type="http://schemas.openxmlformats.org/officeDocument/2006/relationships/image" Target="../media/image29.svg"/><Relationship Id="rId9" Type="http://schemas.openxmlformats.org/officeDocument/2006/relationships/image" Target="../media/image3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3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CCC24D9D-E8A8-4472-934B-2D1EC77F9C5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" b="429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512AB93-5C65-4D09-8E42-A74913444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Implementação de Modelos: Real Time e Batch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6DB438-CB79-4D02-A84D-EDC34BC86C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00496" y="2647950"/>
            <a:ext cx="3214710" cy="357190"/>
          </a:xfrm>
        </p:spPr>
        <p:txBody>
          <a:bodyPr/>
          <a:lstStyle/>
          <a:p>
            <a:r>
              <a:rPr lang="pt-BR" dirty="0"/>
              <a:t>Lucas de Paula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30E3B13-9CC4-4B68-94BF-F96C4117157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000496" y="3005140"/>
            <a:ext cx="3214710" cy="357190"/>
          </a:xfrm>
        </p:spPr>
        <p:txBody>
          <a:bodyPr/>
          <a:lstStyle/>
          <a:p>
            <a:r>
              <a:rPr lang="pt-BR" dirty="0"/>
              <a:t>Customer Advisor, SAS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8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79F42F-5D3A-4EAD-A3CE-110FD6F9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436945"/>
          </a:xfrm>
        </p:spPr>
        <p:txBody>
          <a:bodyPr/>
          <a:lstStyle/>
          <a:p>
            <a:r>
              <a:rPr lang="pt-BR" dirty="0"/>
              <a:t>Processo em Silo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B42407B0-67A9-4607-B33B-310DCD3DB314}"/>
              </a:ext>
            </a:extLst>
          </p:cNvPr>
          <p:cNvGrpSpPr/>
          <p:nvPr/>
        </p:nvGrpSpPr>
        <p:grpSpPr>
          <a:xfrm>
            <a:off x="381000" y="1693655"/>
            <a:ext cx="2096011" cy="1608194"/>
            <a:chOff x="1981200" y="921261"/>
            <a:chExt cx="4751369" cy="3645555"/>
          </a:xfrm>
        </p:grpSpPr>
        <p:sp>
          <p:nvSpPr>
            <p:cNvPr id="12" name="Arrow: Circular 11">
              <a:extLst>
                <a:ext uri="{FF2B5EF4-FFF2-40B4-BE49-F238E27FC236}">
                  <a16:creationId xmlns:a16="http://schemas.microsoft.com/office/drawing/2014/main" id="{BE7A1B7D-61AC-4E6A-9865-428D74765F79}"/>
                </a:ext>
              </a:extLst>
            </p:cNvPr>
            <p:cNvSpPr/>
            <p:nvPr/>
          </p:nvSpPr>
          <p:spPr>
            <a:xfrm>
              <a:off x="2749222" y="921261"/>
              <a:ext cx="3645555" cy="3645555"/>
            </a:xfrm>
            <a:prstGeom prst="circularArrow">
              <a:avLst>
                <a:gd name="adj1" fmla="val 5544"/>
                <a:gd name="adj2" fmla="val 330680"/>
                <a:gd name="adj3" fmla="val 14525207"/>
                <a:gd name="adj4" fmla="val 16944841"/>
                <a:gd name="adj5" fmla="val 5757"/>
              </a:avLst>
            </a:prstGeom>
          </p:spPr>
          <p:style>
            <a:lnRef idx="0">
              <a:schemeClr val="dk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AA0DF01-6BFB-4F67-81F1-80C53B7DDE05}"/>
                </a:ext>
              </a:extLst>
            </p:cNvPr>
            <p:cNvSpPr/>
            <p:nvPr/>
          </p:nvSpPr>
          <p:spPr>
            <a:xfrm>
              <a:off x="4008317" y="946849"/>
              <a:ext cx="1127365" cy="563682"/>
            </a:xfrm>
            <a:custGeom>
              <a:avLst/>
              <a:gdLst>
                <a:gd name="connsiteX0" fmla="*/ 0 w 1127365"/>
                <a:gd name="connsiteY0" fmla="*/ 93949 h 563682"/>
                <a:gd name="connsiteX1" fmla="*/ 93949 w 1127365"/>
                <a:gd name="connsiteY1" fmla="*/ 0 h 563682"/>
                <a:gd name="connsiteX2" fmla="*/ 1033416 w 1127365"/>
                <a:gd name="connsiteY2" fmla="*/ 0 h 563682"/>
                <a:gd name="connsiteX3" fmla="*/ 1127365 w 1127365"/>
                <a:gd name="connsiteY3" fmla="*/ 93949 h 563682"/>
                <a:gd name="connsiteX4" fmla="*/ 1127365 w 1127365"/>
                <a:gd name="connsiteY4" fmla="*/ 469733 h 563682"/>
                <a:gd name="connsiteX5" fmla="*/ 1033416 w 1127365"/>
                <a:gd name="connsiteY5" fmla="*/ 563682 h 563682"/>
                <a:gd name="connsiteX6" fmla="*/ 93949 w 1127365"/>
                <a:gd name="connsiteY6" fmla="*/ 563682 h 563682"/>
                <a:gd name="connsiteX7" fmla="*/ 0 w 1127365"/>
                <a:gd name="connsiteY7" fmla="*/ 469733 h 563682"/>
                <a:gd name="connsiteX8" fmla="*/ 0 w 1127365"/>
                <a:gd name="connsiteY8" fmla="*/ 93949 h 5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365" h="563682">
                  <a:moveTo>
                    <a:pt x="0" y="93949"/>
                  </a:moveTo>
                  <a:cubicBezTo>
                    <a:pt x="0" y="42062"/>
                    <a:pt x="42062" y="0"/>
                    <a:pt x="93949" y="0"/>
                  </a:cubicBezTo>
                  <a:lnTo>
                    <a:pt x="1033416" y="0"/>
                  </a:lnTo>
                  <a:cubicBezTo>
                    <a:pt x="1085303" y="0"/>
                    <a:pt x="1127365" y="42062"/>
                    <a:pt x="1127365" y="93949"/>
                  </a:cubicBezTo>
                  <a:lnTo>
                    <a:pt x="1127365" y="469733"/>
                  </a:lnTo>
                  <a:cubicBezTo>
                    <a:pt x="1127365" y="521620"/>
                    <a:pt x="1085303" y="563682"/>
                    <a:pt x="1033416" y="563682"/>
                  </a:cubicBezTo>
                  <a:lnTo>
                    <a:pt x="93949" y="563682"/>
                  </a:lnTo>
                  <a:cubicBezTo>
                    <a:pt x="42062" y="563682"/>
                    <a:pt x="0" y="521620"/>
                    <a:pt x="0" y="469733"/>
                  </a:cubicBezTo>
                  <a:lnTo>
                    <a:pt x="0" y="9394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857" tIns="80857" rIns="80857" bIns="80857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pt-BR" sz="600" kern="1200" dirty="0"/>
                <a:t>Seleciona Modelo</a:t>
              </a:r>
              <a:endParaRPr lang="en-US" sz="600" kern="1200" dirty="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69B8C708-D697-44F3-AA8B-BACAC5A1D2DE}"/>
                </a:ext>
              </a:extLst>
            </p:cNvPr>
            <p:cNvSpPr/>
            <p:nvPr/>
          </p:nvSpPr>
          <p:spPr>
            <a:xfrm>
              <a:off x="5421083" y="1590011"/>
              <a:ext cx="1127365" cy="563682"/>
            </a:xfrm>
            <a:custGeom>
              <a:avLst/>
              <a:gdLst>
                <a:gd name="connsiteX0" fmla="*/ 0 w 1127365"/>
                <a:gd name="connsiteY0" fmla="*/ 93949 h 563682"/>
                <a:gd name="connsiteX1" fmla="*/ 93949 w 1127365"/>
                <a:gd name="connsiteY1" fmla="*/ 0 h 563682"/>
                <a:gd name="connsiteX2" fmla="*/ 1033416 w 1127365"/>
                <a:gd name="connsiteY2" fmla="*/ 0 h 563682"/>
                <a:gd name="connsiteX3" fmla="*/ 1127365 w 1127365"/>
                <a:gd name="connsiteY3" fmla="*/ 93949 h 563682"/>
                <a:gd name="connsiteX4" fmla="*/ 1127365 w 1127365"/>
                <a:gd name="connsiteY4" fmla="*/ 469733 h 563682"/>
                <a:gd name="connsiteX5" fmla="*/ 1033416 w 1127365"/>
                <a:gd name="connsiteY5" fmla="*/ 563682 h 563682"/>
                <a:gd name="connsiteX6" fmla="*/ 93949 w 1127365"/>
                <a:gd name="connsiteY6" fmla="*/ 563682 h 563682"/>
                <a:gd name="connsiteX7" fmla="*/ 0 w 1127365"/>
                <a:gd name="connsiteY7" fmla="*/ 469733 h 563682"/>
                <a:gd name="connsiteX8" fmla="*/ 0 w 1127365"/>
                <a:gd name="connsiteY8" fmla="*/ 93949 h 5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365" h="563682">
                  <a:moveTo>
                    <a:pt x="0" y="93949"/>
                  </a:moveTo>
                  <a:cubicBezTo>
                    <a:pt x="0" y="42062"/>
                    <a:pt x="42062" y="0"/>
                    <a:pt x="93949" y="0"/>
                  </a:cubicBezTo>
                  <a:lnTo>
                    <a:pt x="1033416" y="0"/>
                  </a:lnTo>
                  <a:cubicBezTo>
                    <a:pt x="1085303" y="0"/>
                    <a:pt x="1127365" y="42062"/>
                    <a:pt x="1127365" y="93949"/>
                  </a:cubicBezTo>
                  <a:lnTo>
                    <a:pt x="1127365" y="469733"/>
                  </a:lnTo>
                  <a:cubicBezTo>
                    <a:pt x="1127365" y="521620"/>
                    <a:pt x="1085303" y="563682"/>
                    <a:pt x="1033416" y="563682"/>
                  </a:cubicBezTo>
                  <a:lnTo>
                    <a:pt x="93949" y="563682"/>
                  </a:lnTo>
                  <a:cubicBezTo>
                    <a:pt x="42062" y="563682"/>
                    <a:pt x="0" y="521620"/>
                    <a:pt x="0" y="469733"/>
                  </a:cubicBezTo>
                  <a:lnTo>
                    <a:pt x="0" y="9394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1875044"/>
                <a:satOff val="-2813"/>
                <a:lumOff val="-458"/>
                <a:alphaOff val="0"/>
              </a:schemeClr>
            </a:fillRef>
            <a:effectRef idx="2">
              <a:schemeClr val="accent3">
                <a:hueOff val="1875044"/>
                <a:satOff val="-2813"/>
                <a:lumOff val="-45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857" tIns="80857" rIns="80857" bIns="80857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kern="1200" dirty="0" err="1"/>
                <a:t>Valida</a:t>
              </a:r>
              <a:endParaRPr lang="en-US" sz="600" kern="1200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D3D101C3-D540-4E14-B8CC-E8BBA3E66CD4}"/>
                </a:ext>
              </a:extLst>
            </p:cNvPr>
            <p:cNvSpPr/>
            <p:nvPr/>
          </p:nvSpPr>
          <p:spPr>
            <a:xfrm>
              <a:off x="5605204" y="2615233"/>
              <a:ext cx="1127365" cy="563682"/>
            </a:xfrm>
            <a:custGeom>
              <a:avLst/>
              <a:gdLst>
                <a:gd name="connsiteX0" fmla="*/ 0 w 1127365"/>
                <a:gd name="connsiteY0" fmla="*/ 93949 h 563682"/>
                <a:gd name="connsiteX1" fmla="*/ 93949 w 1127365"/>
                <a:gd name="connsiteY1" fmla="*/ 0 h 563682"/>
                <a:gd name="connsiteX2" fmla="*/ 1033416 w 1127365"/>
                <a:gd name="connsiteY2" fmla="*/ 0 h 563682"/>
                <a:gd name="connsiteX3" fmla="*/ 1127365 w 1127365"/>
                <a:gd name="connsiteY3" fmla="*/ 93949 h 563682"/>
                <a:gd name="connsiteX4" fmla="*/ 1127365 w 1127365"/>
                <a:gd name="connsiteY4" fmla="*/ 469733 h 563682"/>
                <a:gd name="connsiteX5" fmla="*/ 1033416 w 1127365"/>
                <a:gd name="connsiteY5" fmla="*/ 563682 h 563682"/>
                <a:gd name="connsiteX6" fmla="*/ 93949 w 1127365"/>
                <a:gd name="connsiteY6" fmla="*/ 563682 h 563682"/>
                <a:gd name="connsiteX7" fmla="*/ 0 w 1127365"/>
                <a:gd name="connsiteY7" fmla="*/ 469733 h 563682"/>
                <a:gd name="connsiteX8" fmla="*/ 0 w 1127365"/>
                <a:gd name="connsiteY8" fmla="*/ 93949 h 5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365" h="563682">
                  <a:moveTo>
                    <a:pt x="0" y="93949"/>
                  </a:moveTo>
                  <a:cubicBezTo>
                    <a:pt x="0" y="42062"/>
                    <a:pt x="42062" y="0"/>
                    <a:pt x="93949" y="0"/>
                  </a:cubicBezTo>
                  <a:lnTo>
                    <a:pt x="1033416" y="0"/>
                  </a:lnTo>
                  <a:cubicBezTo>
                    <a:pt x="1085303" y="0"/>
                    <a:pt x="1127365" y="42062"/>
                    <a:pt x="1127365" y="93949"/>
                  </a:cubicBezTo>
                  <a:lnTo>
                    <a:pt x="1127365" y="469733"/>
                  </a:lnTo>
                  <a:cubicBezTo>
                    <a:pt x="1127365" y="521620"/>
                    <a:pt x="1085303" y="563682"/>
                    <a:pt x="1033416" y="563682"/>
                  </a:cubicBezTo>
                  <a:lnTo>
                    <a:pt x="93949" y="563682"/>
                  </a:lnTo>
                  <a:cubicBezTo>
                    <a:pt x="42062" y="563682"/>
                    <a:pt x="0" y="521620"/>
                    <a:pt x="0" y="469733"/>
                  </a:cubicBezTo>
                  <a:lnTo>
                    <a:pt x="0" y="93949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3750088"/>
                <a:satOff val="-5627"/>
                <a:lumOff val="-91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857" tIns="80857" rIns="80857" bIns="80857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kern="1200" dirty="0" err="1"/>
                <a:t>Recodifica</a:t>
              </a:r>
              <a:endParaRPr lang="en-US" sz="600" kern="120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A31E0740-2E8D-4057-A9C2-049678C49F76}"/>
                </a:ext>
              </a:extLst>
            </p:cNvPr>
            <p:cNvSpPr/>
            <p:nvPr/>
          </p:nvSpPr>
          <p:spPr>
            <a:xfrm>
              <a:off x="5031056" y="3646740"/>
              <a:ext cx="1127365" cy="563682"/>
            </a:xfrm>
            <a:custGeom>
              <a:avLst/>
              <a:gdLst>
                <a:gd name="connsiteX0" fmla="*/ 0 w 1127365"/>
                <a:gd name="connsiteY0" fmla="*/ 93949 h 563682"/>
                <a:gd name="connsiteX1" fmla="*/ 93949 w 1127365"/>
                <a:gd name="connsiteY1" fmla="*/ 0 h 563682"/>
                <a:gd name="connsiteX2" fmla="*/ 1033416 w 1127365"/>
                <a:gd name="connsiteY2" fmla="*/ 0 h 563682"/>
                <a:gd name="connsiteX3" fmla="*/ 1127365 w 1127365"/>
                <a:gd name="connsiteY3" fmla="*/ 93949 h 563682"/>
                <a:gd name="connsiteX4" fmla="*/ 1127365 w 1127365"/>
                <a:gd name="connsiteY4" fmla="*/ 469733 h 563682"/>
                <a:gd name="connsiteX5" fmla="*/ 1033416 w 1127365"/>
                <a:gd name="connsiteY5" fmla="*/ 563682 h 563682"/>
                <a:gd name="connsiteX6" fmla="*/ 93949 w 1127365"/>
                <a:gd name="connsiteY6" fmla="*/ 563682 h 563682"/>
                <a:gd name="connsiteX7" fmla="*/ 0 w 1127365"/>
                <a:gd name="connsiteY7" fmla="*/ 469733 h 563682"/>
                <a:gd name="connsiteX8" fmla="*/ 0 w 1127365"/>
                <a:gd name="connsiteY8" fmla="*/ 93949 h 5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365" h="563682">
                  <a:moveTo>
                    <a:pt x="0" y="93949"/>
                  </a:moveTo>
                  <a:cubicBezTo>
                    <a:pt x="0" y="42062"/>
                    <a:pt x="42062" y="0"/>
                    <a:pt x="93949" y="0"/>
                  </a:cubicBezTo>
                  <a:lnTo>
                    <a:pt x="1033416" y="0"/>
                  </a:lnTo>
                  <a:cubicBezTo>
                    <a:pt x="1085303" y="0"/>
                    <a:pt x="1127365" y="42062"/>
                    <a:pt x="1127365" y="93949"/>
                  </a:cubicBezTo>
                  <a:lnTo>
                    <a:pt x="1127365" y="469733"/>
                  </a:lnTo>
                  <a:cubicBezTo>
                    <a:pt x="1127365" y="521620"/>
                    <a:pt x="1085303" y="563682"/>
                    <a:pt x="1033416" y="563682"/>
                  </a:cubicBezTo>
                  <a:lnTo>
                    <a:pt x="93949" y="563682"/>
                  </a:lnTo>
                  <a:cubicBezTo>
                    <a:pt x="42062" y="563682"/>
                    <a:pt x="0" y="521620"/>
                    <a:pt x="0" y="469733"/>
                  </a:cubicBezTo>
                  <a:lnTo>
                    <a:pt x="0" y="93949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5625132"/>
                <a:satOff val="-8440"/>
                <a:lumOff val="-137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3237" tIns="73237" rIns="73237" bIns="7323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 err="1"/>
                <a:t>Valida</a:t>
              </a:r>
              <a:r>
                <a:rPr lang="en-US" sz="500" kern="1200" dirty="0"/>
                <a:t> </a:t>
              </a:r>
              <a:r>
                <a:rPr lang="en-US" sz="500" kern="1200" dirty="0" err="1"/>
                <a:t>Recodificação</a:t>
              </a:r>
              <a:endParaRPr lang="en-US" sz="500" kern="120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1AF0CF31-1E92-448E-80DB-9D6BBF4D5457}"/>
                </a:ext>
              </a:extLst>
            </p:cNvPr>
            <p:cNvSpPr/>
            <p:nvPr/>
          </p:nvSpPr>
          <p:spPr>
            <a:xfrm>
              <a:off x="3443760" y="3890516"/>
              <a:ext cx="1127365" cy="563682"/>
            </a:xfrm>
            <a:custGeom>
              <a:avLst/>
              <a:gdLst>
                <a:gd name="connsiteX0" fmla="*/ 0 w 1127365"/>
                <a:gd name="connsiteY0" fmla="*/ 93949 h 563682"/>
                <a:gd name="connsiteX1" fmla="*/ 93949 w 1127365"/>
                <a:gd name="connsiteY1" fmla="*/ 0 h 563682"/>
                <a:gd name="connsiteX2" fmla="*/ 1033416 w 1127365"/>
                <a:gd name="connsiteY2" fmla="*/ 0 h 563682"/>
                <a:gd name="connsiteX3" fmla="*/ 1127365 w 1127365"/>
                <a:gd name="connsiteY3" fmla="*/ 93949 h 563682"/>
                <a:gd name="connsiteX4" fmla="*/ 1127365 w 1127365"/>
                <a:gd name="connsiteY4" fmla="*/ 469733 h 563682"/>
                <a:gd name="connsiteX5" fmla="*/ 1033416 w 1127365"/>
                <a:gd name="connsiteY5" fmla="*/ 563682 h 563682"/>
                <a:gd name="connsiteX6" fmla="*/ 93949 w 1127365"/>
                <a:gd name="connsiteY6" fmla="*/ 563682 h 563682"/>
                <a:gd name="connsiteX7" fmla="*/ 0 w 1127365"/>
                <a:gd name="connsiteY7" fmla="*/ 469733 h 563682"/>
                <a:gd name="connsiteX8" fmla="*/ 0 w 1127365"/>
                <a:gd name="connsiteY8" fmla="*/ 93949 h 5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365" h="563682">
                  <a:moveTo>
                    <a:pt x="0" y="93949"/>
                  </a:moveTo>
                  <a:cubicBezTo>
                    <a:pt x="0" y="42062"/>
                    <a:pt x="42062" y="0"/>
                    <a:pt x="93949" y="0"/>
                  </a:cubicBezTo>
                  <a:lnTo>
                    <a:pt x="1033416" y="0"/>
                  </a:lnTo>
                  <a:cubicBezTo>
                    <a:pt x="1085303" y="0"/>
                    <a:pt x="1127365" y="42062"/>
                    <a:pt x="1127365" y="93949"/>
                  </a:cubicBezTo>
                  <a:lnTo>
                    <a:pt x="1127365" y="469733"/>
                  </a:lnTo>
                  <a:cubicBezTo>
                    <a:pt x="1127365" y="521620"/>
                    <a:pt x="1085303" y="563682"/>
                    <a:pt x="1033416" y="563682"/>
                  </a:cubicBezTo>
                  <a:lnTo>
                    <a:pt x="93949" y="563682"/>
                  </a:lnTo>
                  <a:cubicBezTo>
                    <a:pt x="42062" y="563682"/>
                    <a:pt x="0" y="521620"/>
                    <a:pt x="0" y="469733"/>
                  </a:cubicBezTo>
                  <a:lnTo>
                    <a:pt x="0" y="9394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7500176"/>
                <a:satOff val="-11253"/>
                <a:lumOff val="-1830"/>
                <a:alphaOff val="0"/>
              </a:schemeClr>
            </a:fillRef>
            <a:effectRef idx="2">
              <a:schemeClr val="accent3">
                <a:hueOff val="7500176"/>
                <a:satOff val="-11253"/>
                <a:lumOff val="-183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73237" tIns="73237" rIns="73237" bIns="73237" numCol="1" spcCol="1270" anchor="ctr" anchorCtr="0">
              <a:noAutofit/>
            </a:bodyPr>
            <a:lstStyle/>
            <a:p>
              <a:pPr marL="0" lvl="0" indent="0" algn="ctr" defTabSz="533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500" kern="1200" dirty="0" err="1"/>
                <a:t>Implementação</a:t>
              </a:r>
              <a:endParaRPr lang="en-US" sz="500" kern="1200" dirty="0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E80491FD-B630-4228-A0DE-F5362F3F8571}"/>
                </a:ext>
              </a:extLst>
            </p:cNvPr>
            <p:cNvSpPr/>
            <p:nvPr/>
          </p:nvSpPr>
          <p:spPr>
            <a:xfrm>
              <a:off x="2543508" y="3067929"/>
              <a:ext cx="1127365" cy="563682"/>
            </a:xfrm>
            <a:custGeom>
              <a:avLst/>
              <a:gdLst>
                <a:gd name="connsiteX0" fmla="*/ 0 w 1127365"/>
                <a:gd name="connsiteY0" fmla="*/ 93949 h 563682"/>
                <a:gd name="connsiteX1" fmla="*/ 93949 w 1127365"/>
                <a:gd name="connsiteY1" fmla="*/ 0 h 563682"/>
                <a:gd name="connsiteX2" fmla="*/ 1033416 w 1127365"/>
                <a:gd name="connsiteY2" fmla="*/ 0 h 563682"/>
                <a:gd name="connsiteX3" fmla="*/ 1127365 w 1127365"/>
                <a:gd name="connsiteY3" fmla="*/ 93949 h 563682"/>
                <a:gd name="connsiteX4" fmla="*/ 1127365 w 1127365"/>
                <a:gd name="connsiteY4" fmla="*/ 469733 h 563682"/>
                <a:gd name="connsiteX5" fmla="*/ 1033416 w 1127365"/>
                <a:gd name="connsiteY5" fmla="*/ 563682 h 563682"/>
                <a:gd name="connsiteX6" fmla="*/ 93949 w 1127365"/>
                <a:gd name="connsiteY6" fmla="*/ 563682 h 563682"/>
                <a:gd name="connsiteX7" fmla="*/ 0 w 1127365"/>
                <a:gd name="connsiteY7" fmla="*/ 469733 h 563682"/>
                <a:gd name="connsiteX8" fmla="*/ 0 w 1127365"/>
                <a:gd name="connsiteY8" fmla="*/ 93949 h 5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365" h="563682">
                  <a:moveTo>
                    <a:pt x="0" y="93949"/>
                  </a:moveTo>
                  <a:cubicBezTo>
                    <a:pt x="0" y="42062"/>
                    <a:pt x="42062" y="0"/>
                    <a:pt x="93949" y="0"/>
                  </a:cubicBezTo>
                  <a:lnTo>
                    <a:pt x="1033416" y="0"/>
                  </a:lnTo>
                  <a:cubicBezTo>
                    <a:pt x="1085303" y="0"/>
                    <a:pt x="1127365" y="42062"/>
                    <a:pt x="1127365" y="93949"/>
                  </a:cubicBezTo>
                  <a:lnTo>
                    <a:pt x="1127365" y="469733"/>
                  </a:lnTo>
                  <a:cubicBezTo>
                    <a:pt x="1127365" y="521620"/>
                    <a:pt x="1085303" y="563682"/>
                    <a:pt x="1033416" y="563682"/>
                  </a:cubicBezTo>
                  <a:lnTo>
                    <a:pt x="93949" y="563682"/>
                  </a:lnTo>
                  <a:cubicBezTo>
                    <a:pt x="42062" y="563682"/>
                    <a:pt x="0" y="521620"/>
                    <a:pt x="0" y="469733"/>
                  </a:cubicBezTo>
                  <a:lnTo>
                    <a:pt x="0" y="93949"/>
                  </a:lnTo>
                  <a:close/>
                </a:path>
              </a:pathLst>
            </a:cu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9375220"/>
                <a:satOff val="-14067"/>
                <a:lumOff val="-2288"/>
                <a:alphaOff val="0"/>
              </a:schemeClr>
            </a:fillRef>
            <a:effectRef idx="2">
              <a:schemeClr val="accent3">
                <a:hueOff val="9375220"/>
                <a:satOff val="-14067"/>
                <a:lumOff val="-2288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857" tIns="80857" rIns="80857" bIns="80857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kern="1200" dirty="0" err="1"/>
                <a:t>Scorar</a:t>
              </a:r>
              <a:endParaRPr lang="en-US" sz="600" kern="120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51C6691E-78EC-46F4-AD3D-2DC696E7B0B3}"/>
                </a:ext>
              </a:extLst>
            </p:cNvPr>
            <p:cNvSpPr/>
            <p:nvPr/>
          </p:nvSpPr>
          <p:spPr>
            <a:xfrm>
              <a:off x="2441155" y="2012613"/>
              <a:ext cx="1127365" cy="563682"/>
            </a:xfrm>
            <a:custGeom>
              <a:avLst/>
              <a:gdLst>
                <a:gd name="connsiteX0" fmla="*/ 0 w 1127365"/>
                <a:gd name="connsiteY0" fmla="*/ 93949 h 563682"/>
                <a:gd name="connsiteX1" fmla="*/ 93949 w 1127365"/>
                <a:gd name="connsiteY1" fmla="*/ 0 h 563682"/>
                <a:gd name="connsiteX2" fmla="*/ 1033416 w 1127365"/>
                <a:gd name="connsiteY2" fmla="*/ 0 h 563682"/>
                <a:gd name="connsiteX3" fmla="*/ 1127365 w 1127365"/>
                <a:gd name="connsiteY3" fmla="*/ 93949 h 563682"/>
                <a:gd name="connsiteX4" fmla="*/ 1127365 w 1127365"/>
                <a:gd name="connsiteY4" fmla="*/ 469733 h 563682"/>
                <a:gd name="connsiteX5" fmla="*/ 1033416 w 1127365"/>
                <a:gd name="connsiteY5" fmla="*/ 563682 h 563682"/>
                <a:gd name="connsiteX6" fmla="*/ 93949 w 1127365"/>
                <a:gd name="connsiteY6" fmla="*/ 563682 h 563682"/>
                <a:gd name="connsiteX7" fmla="*/ 0 w 1127365"/>
                <a:gd name="connsiteY7" fmla="*/ 469733 h 563682"/>
                <a:gd name="connsiteX8" fmla="*/ 0 w 1127365"/>
                <a:gd name="connsiteY8" fmla="*/ 93949 h 5636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27365" h="563682">
                  <a:moveTo>
                    <a:pt x="0" y="93949"/>
                  </a:moveTo>
                  <a:cubicBezTo>
                    <a:pt x="0" y="42062"/>
                    <a:pt x="42062" y="0"/>
                    <a:pt x="93949" y="0"/>
                  </a:cubicBezTo>
                  <a:lnTo>
                    <a:pt x="1033416" y="0"/>
                  </a:lnTo>
                  <a:cubicBezTo>
                    <a:pt x="1085303" y="0"/>
                    <a:pt x="1127365" y="42062"/>
                    <a:pt x="1127365" y="93949"/>
                  </a:cubicBezTo>
                  <a:lnTo>
                    <a:pt x="1127365" y="469733"/>
                  </a:lnTo>
                  <a:cubicBezTo>
                    <a:pt x="1127365" y="521620"/>
                    <a:pt x="1085303" y="563682"/>
                    <a:pt x="1033416" y="563682"/>
                  </a:cubicBezTo>
                  <a:lnTo>
                    <a:pt x="93949" y="563682"/>
                  </a:lnTo>
                  <a:cubicBezTo>
                    <a:pt x="42062" y="563682"/>
                    <a:pt x="0" y="521620"/>
                    <a:pt x="0" y="469733"/>
                  </a:cubicBezTo>
                  <a:lnTo>
                    <a:pt x="0" y="93949"/>
                  </a:lnTo>
                  <a:close/>
                </a:path>
              </a:pathLst>
            </a:custGeom>
            <a:solidFill>
              <a:schemeClr val="accent6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rgbClr r="0" g="0" b="0"/>
            </a:fillRef>
            <a:effectRef idx="2">
              <a:schemeClr val="accent3">
                <a:hueOff val="11250264"/>
                <a:satOff val="-16880"/>
                <a:lumOff val="-274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80857" tIns="80857" rIns="80857" bIns="80857" numCol="1" spcCol="1270" anchor="ctr" anchorCtr="0">
              <a:noAutofit/>
            </a:bodyPr>
            <a:lstStyle/>
            <a:p>
              <a:pPr marL="0" lvl="0" indent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600" kern="1200" dirty="0"/>
                <a:t>Assume </a:t>
              </a:r>
              <a:r>
                <a:rPr lang="en-US" sz="600" kern="1200" dirty="0" err="1"/>
                <a:t>Estabilidade</a:t>
              </a:r>
              <a:endParaRPr lang="en-US" sz="600" kern="1200" dirty="0"/>
            </a:p>
          </p:txBody>
        </p:sp>
        <p:grpSp>
          <p:nvGrpSpPr>
            <p:cNvPr id="52" name="Group 51">
              <a:extLst>
                <a:ext uri="{FF2B5EF4-FFF2-40B4-BE49-F238E27FC236}">
                  <a16:creationId xmlns:a16="http://schemas.microsoft.com/office/drawing/2014/main" id="{3467A33B-CBA8-4AC8-971B-E8F0862A5615}"/>
                </a:ext>
              </a:extLst>
            </p:cNvPr>
            <p:cNvGrpSpPr/>
            <p:nvPr/>
          </p:nvGrpSpPr>
          <p:grpSpPr>
            <a:xfrm>
              <a:off x="1981200" y="946101"/>
              <a:ext cx="783693" cy="395987"/>
              <a:chOff x="1183470" y="670603"/>
              <a:chExt cx="1289090" cy="644545"/>
            </a:xfrm>
            <a:solidFill>
              <a:srgbClr val="294665"/>
            </a:solidFill>
          </p:grpSpPr>
          <p:sp>
            <p:nvSpPr>
              <p:cNvPr id="53" name="Rounded Rectangle 32">
                <a:extLst>
                  <a:ext uri="{FF2B5EF4-FFF2-40B4-BE49-F238E27FC236}">
                    <a16:creationId xmlns:a16="http://schemas.microsoft.com/office/drawing/2014/main" id="{A2296E7A-5F4D-4FF2-BD2A-E9D169B496C7}"/>
                  </a:ext>
                </a:extLst>
              </p:cNvPr>
              <p:cNvSpPr/>
              <p:nvPr/>
            </p:nvSpPr>
            <p:spPr>
              <a:xfrm>
                <a:off x="1183470" y="670603"/>
                <a:ext cx="1289090" cy="644545"/>
              </a:xfrm>
              <a:prstGeom prst="roundRect">
                <a:avLst/>
              </a:prstGeom>
              <a:grpFill/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-2084487"/>
                  <a:satOff val="10094"/>
                  <a:lumOff val="19022"/>
                  <a:alphaOff val="0"/>
                </a:schemeClr>
              </a:fillRef>
              <a:effectRef idx="2">
                <a:schemeClr val="accent3">
                  <a:hueOff val="-2084487"/>
                  <a:satOff val="10094"/>
                  <a:lumOff val="1902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4" name="Rounded Rectangle 4">
                <a:extLst>
                  <a:ext uri="{FF2B5EF4-FFF2-40B4-BE49-F238E27FC236}">
                    <a16:creationId xmlns:a16="http://schemas.microsoft.com/office/drawing/2014/main" id="{8BFD36CF-27F0-487B-B074-522D223C8D74}"/>
                  </a:ext>
                </a:extLst>
              </p:cNvPr>
              <p:cNvSpPr/>
              <p:nvPr/>
            </p:nvSpPr>
            <p:spPr>
              <a:xfrm>
                <a:off x="1214934" y="702067"/>
                <a:ext cx="1226162" cy="581617"/>
              </a:xfrm>
              <a:prstGeom prst="rect">
                <a:avLst/>
              </a:prstGeom>
              <a:grpFill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pt-BR" sz="600" dirty="0"/>
                  <a:t>N</a:t>
                </a:r>
                <a:r>
                  <a:rPr lang="en-US" sz="600" dirty="0" err="1"/>
                  <a:t>ovo</a:t>
                </a:r>
                <a:endParaRPr lang="en-US" sz="600" kern="1200" dirty="0"/>
              </a:p>
            </p:txBody>
          </p:sp>
        </p:grp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1CD6E74D-9B67-426C-9057-057F61530F13}"/>
                </a:ext>
              </a:extLst>
            </p:cNvPr>
            <p:cNvCxnSpPr>
              <a:cxnSpLocks/>
              <a:stCxn id="53" idx="3"/>
            </p:cNvCxnSpPr>
            <p:nvPr/>
          </p:nvCxnSpPr>
          <p:spPr>
            <a:xfrm>
              <a:off x="2764893" y="1144095"/>
              <a:ext cx="778406" cy="4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923B6DF1-8442-45BC-8290-DAE38F007B3F}"/>
              </a:ext>
            </a:extLst>
          </p:cNvPr>
          <p:cNvGrpSpPr/>
          <p:nvPr/>
        </p:nvGrpSpPr>
        <p:grpSpPr>
          <a:xfrm>
            <a:off x="2971800" y="1352550"/>
            <a:ext cx="2651241" cy="2057400"/>
            <a:chOff x="2971800" y="1352550"/>
            <a:chExt cx="2651241" cy="2057400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9F2EA87A-CF60-4BD2-8130-BB4C209F454A}"/>
                </a:ext>
              </a:extLst>
            </p:cNvPr>
            <p:cNvGrpSpPr/>
            <p:nvPr/>
          </p:nvGrpSpPr>
          <p:grpSpPr>
            <a:xfrm>
              <a:off x="3178286" y="1693655"/>
              <a:ext cx="2096011" cy="1608194"/>
              <a:chOff x="1981200" y="921261"/>
              <a:chExt cx="4751369" cy="3645555"/>
            </a:xfrm>
          </p:grpSpPr>
          <p:sp>
            <p:nvSpPr>
              <p:cNvPr id="24" name="Arrow: Circular 23">
                <a:extLst>
                  <a:ext uri="{FF2B5EF4-FFF2-40B4-BE49-F238E27FC236}">
                    <a16:creationId xmlns:a16="http://schemas.microsoft.com/office/drawing/2014/main" id="{235A50F4-9BF3-4127-BD37-E3FC69F6A2E0}"/>
                  </a:ext>
                </a:extLst>
              </p:cNvPr>
              <p:cNvSpPr/>
              <p:nvPr/>
            </p:nvSpPr>
            <p:spPr>
              <a:xfrm>
                <a:off x="2749222" y="921261"/>
                <a:ext cx="3645555" cy="3645555"/>
              </a:xfrm>
              <a:prstGeom prst="circularArrow">
                <a:avLst>
                  <a:gd name="adj1" fmla="val 5544"/>
                  <a:gd name="adj2" fmla="val 330680"/>
                  <a:gd name="adj3" fmla="val 14525207"/>
                  <a:gd name="adj4" fmla="val 16944841"/>
                  <a:gd name="adj5" fmla="val 5757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5C0EB84A-C688-4957-B585-28406F92941B}"/>
                  </a:ext>
                </a:extLst>
              </p:cNvPr>
              <p:cNvSpPr/>
              <p:nvPr/>
            </p:nvSpPr>
            <p:spPr>
              <a:xfrm>
                <a:off x="4008317" y="946849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0857" tIns="80857" rIns="80857" bIns="80857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pt-BR" sz="600" kern="1200" dirty="0"/>
                  <a:t>Seleciona Modelo</a:t>
                </a:r>
                <a:endParaRPr lang="en-US" sz="600" kern="1200" dirty="0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138EC175-EF36-421F-A0F7-A61768EA1E3C}"/>
                  </a:ext>
                </a:extLst>
              </p:cNvPr>
              <p:cNvSpPr/>
              <p:nvPr/>
            </p:nvSpPr>
            <p:spPr>
              <a:xfrm>
                <a:off x="5421083" y="1590011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1875044"/>
                  <a:satOff val="-2813"/>
                  <a:lumOff val="-458"/>
                  <a:alphaOff val="0"/>
                </a:schemeClr>
              </a:fillRef>
              <a:effectRef idx="2">
                <a:schemeClr val="accent3">
                  <a:hueOff val="1875044"/>
                  <a:satOff val="-2813"/>
                  <a:lumOff val="-45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0857" tIns="80857" rIns="80857" bIns="80857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kern="1200" dirty="0" err="1"/>
                  <a:t>Valida</a:t>
                </a:r>
                <a:endParaRPr lang="en-US" sz="600" kern="1200" dirty="0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C6D81C18-AFD4-46A9-A984-D111B6D149EC}"/>
                  </a:ext>
                </a:extLst>
              </p:cNvPr>
              <p:cNvSpPr/>
              <p:nvPr/>
            </p:nvSpPr>
            <p:spPr>
              <a:xfrm>
                <a:off x="5605204" y="2615233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3">
                  <a:hueOff val="3750088"/>
                  <a:satOff val="-5627"/>
                  <a:lumOff val="-91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0857" tIns="80857" rIns="80857" bIns="80857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kern="1200" dirty="0" err="1"/>
                  <a:t>Recodifica</a:t>
                </a:r>
                <a:endParaRPr lang="en-US" sz="600" kern="1200" dirty="0"/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D1C6F998-AE7B-4F66-97C9-4B85388E90E7}"/>
                  </a:ext>
                </a:extLst>
              </p:cNvPr>
              <p:cNvSpPr/>
              <p:nvPr/>
            </p:nvSpPr>
            <p:spPr>
              <a:xfrm>
                <a:off x="5031056" y="3646740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3">
                  <a:hueOff val="5625132"/>
                  <a:satOff val="-8440"/>
                  <a:lumOff val="-13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3237" tIns="73237" rIns="73237" bIns="73237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500" kern="1200" dirty="0" err="1"/>
                  <a:t>Valida</a:t>
                </a:r>
                <a:r>
                  <a:rPr lang="en-US" sz="500" kern="1200" dirty="0"/>
                  <a:t> </a:t>
                </a:r>
                <a:r>
                  <a:rPr lang="en-US" sz="500" kern="1200" dirty="0" err="1"/>
                  <a:t>Recodificação</a:t>
                </a:r>
                <a:endParaRPr lang="en-US" sz="500" kern="1200" dirty="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B4B230D3-47A5-47DB-81CF-2CBECFC307DB}"/>
                  </a:ext>
                </a:extLst>
              </p:cNvPr>
              <p:cNvSpPr/>
              <p:nvPr/>
            </p:nvSpPr>
            <p:spPr>
              <a:xfrm>
                <a:off x="3443760" y="3890516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7500176"/>
                  <a:satOff val="-11253"/>
                  <a:lumOff val="-1830"/>
                  <a:alphaOff val="0"/>
                </a:schemeClr>
              </a:fillRef>
              <a:effectRef idx="2">
                <a:schemeClr val="accent3">
                  <a:hueOff val="7500176"/>
                  <a:satOff val="-11253"/>
                  <a:lumOff val="-183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3237" tIns="73237" rIns="73237" bIns="73237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500" kern="1200" dirty="0" err="1"/>
                  <a:t>Implementação</a:t>
                </a:r>
                <a:endParaRPr lang="en-US" sz="500" kern="1200" dirty="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65342D3F-E39D-4222-8BD6-991D21BDF71E}"/>
                  </a:ext>
                </a:extLst>
              </p:cNvPr>
              <p:cNvSpPr/>
              <p:nvPr/>
            </p:nvSpPr>
            <p:spPr>
              <a:xfrm>
                <a:off x="2543508" y="3067929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9375220"/>
                  <a:satOff val="-14067"/>
                  <a:lumOff val="-2288"/>
                  <a:alphaOff val="0"/>
                </a:schemeClr>
              </a:fillRef>
              <a:effectRef idx="2">
                <a:schemeClr val="accent3">
                  <a:hueOff val="9375220"/>
                  <a:satOff val="-14067"/>
                  <a:lumOff val="-228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0857" tIns="80857" rIns="80857" bIns="80857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kern="1200" dirty="0" err="1"/>
                  <a:t>Scorar</a:t>
                </a:r>
                <a:endParaRPr lang="en-US" sz="600" kern="1200" dirty="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80B97358-2A82-41F9-8E58-14EBAC3534DC}"/>
                  </a:ext>
                </a:extLst>
              </p:cNvPr>
              <p:cNvSpPr/>
              <p:nvPr/>
            </p:nvSpPr>
            <p:spPr>
              <a:xfrm>
                <a:off x="2441155" y="2012613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3">
                  <a:hueOff val="11250264"/>
                  <a:satOff val="-16880"/>
                  <a:lumOff val="-274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0857" tIns="80857" rIns="80857" bIns="80857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kern="1200" dirty="0"/>
                  <a:t>Assume </a:t>
                </a:r>
                <a:r>
                  <a:rPr lang="en-US" sz="600" kern="1200" dirty="0" err="1"/>
                  <a:t>Estabilidade</a:t>
                </a:r>
                <a:endParaRPr lang="en-US" sz="600" kern="1200" dirty="0"/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DA2619B-EEF9-4178-A1DE-25946C7621D0}"/>
                  </a:ext>
                </a:extLst>
              </p:cNvPr>
              <p:cNvGrpSpPr/>
              <p:nvPr/>
            </p:nvGrpSpPr>
            <p:grpSpPr>
              <a:xfrm>
                <a:off x="1981200" y="946101"/>
                <a:ext cx="783693" cy="395987"/>
                <a:chOff x="1183470" y="670603"/>
                <a:chExt cx="1289090" cy="644545"/>
              </a:xfrm>
              <a:solidFill>
                <a:srgbClr val="294665"/>
              </a:solidFill>
            </p:grpSpPr>
            <p:sp>
              <p:nvSpPr>
                <p:cNvPr id="36" name="Rounded Rectangle 32">
                  <a:extLst>
                    <a:ext uri="{FF2B5EF4-FFF2-40B4-BE49-F238E27FC236}">
                      <a16:creationId xmlns:a16="http://schemas.microsoft.com/office/drawing/2014/main" id="{F9F7C0EB-F6C8-4298-9F7E-E0DB24B732CA}"/>
                    </a:ext>
                  </a:extLst>
                </p:cNvPr>
                <p:cNvSpPr/>
                <p:nvPr/>
              </p:nvSpPr>
              <p:spPr>
                <a:xfrm>
                  <a:off x="1183470" y="670603"/>
                  <a:ext cx="1289090" cy="644545"/>
                </a:xfrm>
                <a:prstGeom prst="roundRect">
                  <a:avLst/>
                </a:prstGeom>
                <a:grpFill/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3">
                    <a:hueOff val="-2084487"/>
                    <a:satOff val="10094"/>
                    <a:lumOff val="19022"/>
                    <a:alphaOff val="0"/>
                  </a:schemeClr>
                </a:fillRef>
                <a:effectRef idx="2">
                  <a:schemeClr val="accent3">
                    <a:hueOff val="-2084487"/>
                    <a:satOff val="10094"/>
                    <a:lumOff val="19022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37" name="Rounded Rectangle 4">
                  <a:extLst>
                    <a:ext uri="{FF2B5EF4-FFF2-40B4-BE49-F238E27FC236}">
                      <a16:creationId xmlns:a16="http://schemas.microsoft.com/office/drawing/2014/main" id="{37940064-7C7B-4DEE-A15D-86DA12348976}"/>
                    </a:ext>
                  </a:extLst>
                </p:cNvPr>
                <p:cNvSpPr/>
                <p:nvPr/>
              </p:nvSpPr>
              <p:spPr>
                <a:xfrm>
                  <a:off x="1214934" y="702067"/>
                  <a:ext cx="1226162" cy="581617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lvl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pt-BR" sz="600" dirty="0"/>
                    <a:t>N</a:t>
                  </a:r>
                  <a:r>
                    <a:rPr lang="en-US" sz="600" dirty="0" err="1"/>
                    <a:t>ovo</a:t>
                  </a:r>
                  <a:endParaRPr lang="en-US" sz="600" kern="1200" dirty="0"/>
                </a:p>
              </p:txBody>
            </p:sp>
          </p:grp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F18DD35-BA9E-4ABB-BFF7-34CC3B2B9884}"/>
                  </a:ext>
                </a:extLst>
              </p:cNvPr>
              <p:cNvCxnSpPr>
                <a:cxnSpLocks/>
                <a:stCxn id="36" idx="3"/>
              </p:cNvCxnSpPr>
              <p:nvPr/>
            </p:nvCxnSpPr>
            <p:spPr>
              <a:xfrm>
                <a:off x="2764893" y="1144095"/>
                <a:ext cx="778406" cy="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4C16535-FCE0-478F-AEA0-2D5B19640102}"/>
                </a:ext>
              </a:extLst>
            </p:cNvPr>
            <p:cNvSpPr/>
            <p:nvPr/>
          </p:nvSpPr>
          <p:spPr>
            <a:xfrm>
              <a:off x="2971800" y="1352550"/>
              <a:ext cx="2651241" cy="2057400"/>
            </a:xfrm>
            <a:prstGeom prst="rect">
              <a:avLst/>
            </a:prstGeom>
            <a:solidFill>
              <a:srgbClr val="FFFFFF">
                <a:alpha val="40000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2C74EAE-86AC-4776-A9E0-E2F245AE37C5}"/>
              </a:ext>
            </a:extLst>
          </p:cNvPr>
          <p:cNvGrpSpPr/>
          <p:nvPr/>
        </p:nvGrpSpPr>
        <p:grpSpPr>
          <a:xfrm>
            <a:off x="5838692" y="1352550"/>
            <a:ext cx="2651241" cy="2057400"/>
            <a:chOff x="5838692" y="1352550"/>
            <a:chExt cx="2651241" cy="2057400"/>
          </a:xfrm>
        </p:grpSpPr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1642301F-68D7-47B5-85DA-E1978A44C998}"/>
                </a:ext>
              </a:extLst>
            </p:cNvPr>
            <p:cNvGrpSpPr/>
            <p:nvPr/>
          </p:nvGrpSpPr>
          <p:grpSpPr>
            <a:xfrm>
              <a:off x="5975572" y="1693655"/>
              <a:ext cx="2096011" cy="1608194"/>
              <a:chOff x="1981200" y="921261"/>
              <a:chExt cx="4751369" cy="3645555"/>
            </a:xfrm>
          </p:grpSpPr>
          <p:sp>
            <p:nvSpPr>
              <p:cNvPr id="39" name="Arrow: Circular 38">
                <a:extLst>
                  <a:ext uri="{FF2B5EF4-FFF2-40B4-BE49-F238E27FC236}">
                    <a16:creationId xmlns:a16="http://schemas.microsoft.com/office/drawing/2014/main" id="{BE5CAA6A-20F1-4282-B5DF-D9274B882D48}"/>
                  </a:ext>
                </a:extLst>
              </p:cNvPr>
              <p:cNvSpPr/>
              <p:nvPr/>
            </p:nvSpPr>
            <p:spPr>
              <a:xfrm>
                <a:off x="2749222" y="921261"/>
                <a:ext cx="3645555" cy="3645555"/>
              </a:xfrm>
              <a:prstGeom prst="circularArrow">
                <a:avLst>
                  <a:gd name="adj1" fmla="val 5544"/>
                  <a:gd name="adj2" fmla="val 330680"/>
                  <a:gd name="adj3" fmla="val 14525207"/>
                  <a:gd name="adj4" fmla="val 16944841"/>
                  <a:gd name="adj5" fmla="val 5757"/>
                </a:avLst>
              </a:prstGeom>
            </p:spPr>
            <p:style>
              <a:lnRef idx="0">
                <a:schemeClr val="dk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tint val="4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384AF82B-6601-4341-AA30-093D3ED74479}"/>
                  </a:ext>
                </a:extLst>
              </p:cNvPr>
              <p:cNvSpPr/>
              <p:nvPr/>
            </p:nvSpPr>
            <p:spPr>
              <a:xfrm>
                <a:off x="4008317" y="946849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0857" tIns="80857" rIns="80857" bIns="80857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pt-BR" sz="600" kern="1200" dirty="0"/>
                  <a:t>Seleciona Modelo</a:t>
                </a:r>
                <a:endParaRPr lang="en-US" sz="600" kern="1200" dirty="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2D04C10A-A0F7-4552-9995-26AA771EE34B}"/>
                  </a:ext>
                </a:extLst>
              </p:cNvPr>
              <p:cNvSpPr/>
              <p:nvPr/>
            </p:nvSpPr>
            <p:spPr>
              <a:xfrm>
                <a:off x="5421083" y="1590011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1875044"/>
                  <a:satOff val="-2813"/>
                  <a:lumOff val="-458"/>
                  <a:alphaOff val="0"/>
                </a:schemeClr>
              </a:fillRef>
              <a:effectRef idx="2">
                <a:schemeClr val="accent3">
                  <a:hueOff val="1875044"/>
                  <a:satOff val="-2813"/>
                  <a:lumOff val="-45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0857" tIns="80857" rIns="80857" bIns="80857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kern="1200" dirty="0" err="1"/>
                  <a:t>Valida</a:t>
                </a:r>
                <a:endParaRPr lang="en-US" sz="600" kern="1200" dirty="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659803BF-803C-414E-81B3-ABDA5B00AF3B}"/>
                  </a:ext>
                </a:extLst>
              </p:cNvPr>
              <p:cNvSpPr/>
              <p:nvPr/>
            </p:nvSpPr>
            <p:spPr>
              <a:xfrm>
                <a:off x="5605204" y="2615233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3">
                  <a:hueOff val="3750088"/>
                  <a:satOff val="-5627"/>
                  <a:lumOff val="-91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0857" tIns="80857" rIns="80857" bIns="80857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kern="1200" dirty="0" err="1"/>
                  <a:t>Recodifica</a:t>
                </a:r>
                <a:endParaRPr lang="en-US" sz="600" kern="1200" dirty="0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ACAA0B6F-984C-42C9-B3C2-01D2D45B32DF}"/>
                  </a:ext>
                </a:extLst>
              </p:cNvPr>
              <p:cNvSpPr/>
              <p:nvPr/>
            </p:nvSpPr>
            <p:spPr>
              <a:xfrm>
                <a:off x="5031056" y="3646740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3">
                  <a:hueOff val="5625132"/>
                  <a:satOff val="-8440"/>
                  <a:lumOff val="-1373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3237" tIns="73237" rIns="73237" bIns="73237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500" kern="1200" dirty="0" err="1"/>
                  <a:t>Valida</a:t>
                </a:r>
                <a:r>
                  <a:rPr lang="en-US" sz="500" kern="1200" dirty="0"/>
                  <a:t> </a:t>
                </a:r>
                <a:r>
                  <a:rPr lang="en-US" sz="500" kern="1200" dirty="0" err="1"/>
                  <a:t>Recodificação</a:t>
                </a:r>
                <a:endParaRPr lang="en-US" sz="500" kern="1200" dirty="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4A9E0BEF-D980-415B-91BB-31ABCB632B08}"/>
                  </a:ext>
                </a:extLst>
              </p:cNvPr>
              <p:cNvSpPr/>
              <p:nvPr/>
            </p:nvSpPr>
            <p:spPr>
              <a:xfrm>
                <a:off x="3443760" y="3890516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7500176"/>
                  <a:satOff val="-11253"/>
                  <a:lumOff val="-1830"/>
                  <a:alphaOff val="0"/>
                </a:schemeClr>
              </a:fillRef>
              <a:effectRef idx="2">
                <a:schemeClr val="accent3">
                  <a:hueOff val="7500176"/>
                  <a:satOff val="-11253"/>
                  <a:lumOff val="-183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73237" tIns="73237" rIns="73237" bIns="73237" numCol="1" spcCol="1270" anchor="ctr" anchorCtr="0">
                <a:noAutofit/>
              </a:bodyPr>
              <a:lstStyle/>
              <a:p>
                <a:pPr marL="0" lvl="0" indent="0" algn="ctr" defTabSz="5334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500" kern="1200" dirty="0" err="1"/>
                  <a:t>Implementação</a:t>
                </a:r>
                <a:endParaRPr lang="en-US" sz="500" kern="1200" dirty="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D2592F49-CB71-420D-8B53-5835C6DBCCE6}"/>
                  </a:ext>
                </a:extLst>
              </p:cNvPr>
              <p:cNvSpPr/>
              <p:nvPr/>
            </p:nvSpPr>
            <p:spPr>
              <a:xfrm>
                <a:off x="2543508" y="3067929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9375220"/>
                  <a:satOff val="-14067"/>
                  <a:lumOff val="-2288"/>
                  <a:alphaOff val="0"/>
                </a:schemeClr>
              </a:fillRef>
              <a:effectRef idx="2">
                <a:schemeClr val="accent3">
                  <a:hueOff val="9375220"/>
                  <a:satOff val="-14067"/>
                  <a:lumOff val="-2288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0857" tIns="80857" rIns="80857" bIns="80857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kern="1200" dirty="0" err="1"/>
                  <a:t>Scorar</a:t>
                </a:r>
                <a:endParaRPr lang="en-US" sz="600" kern="1200" dirty="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EA0D11F1-824F-4C5E-B730-45693DCDCF59}"/>
                  </a:ext>
                </a:extLst>
              </p:cNvPr>
              <p:cNvSpPr/>
              <p:nvPr/>
            </p:nvSpPr>
            <p:spPr>
              <a:xfrm>
                <a:off x="2441155" y="2012613"/>
                <a:ext cx="1127365" cy="563682"/>
              </a:xfrm>
              <a:custGeom>
                <a:avLst/>
                <a:gdLst>
                  <a:gd name="connsiteX0" fmla="*/ 0 w 1127365"/>
                  <a:gd name="connsiteY0" fmla="*/ 93949 h 563682"/>
                  <a:gd name="connsiteX1" fmla="*/ 93949 w 1127365"/>
                  <a:gd name="connsiteY1" fmla="*/ 0 h 563682"/>
                  <a:gd name="connsiteX2" fmla="*/ 1033416 w 1127365"/>
                  <a:gd name="connsiteY2" fmla="*/ 0 h 563682"/>
                  <a:gd name="connsiteX3" fmla="*/ 1127365 w 1127365"/>
                  <a:gd name="connsiteY3" fmla="*/ 93949 h 563682"/>
                  <a:gd name="connsiteX4" fmla="*/ 1127365 w 1127365"/>
                  <a:gd name="connsiteY4" fmla="*/ 469733 h 563682"/>
                  <a:gd name="connsiteX5" fmla="*/ 1033416 w 1127365"/>
                  <a:gd name="connsiteY5" fmla="*/ 563682 h 563682"/>
                  <a:gd name="connsiteX6" fmla="*/ 93949 w 1127365"/>
                  <a:gd name="connsiteY6" fmla="*/ 563682 h 563682"/>
                  <a:gd name="connsiteX7" fmla="*/ 0 w 1127365"/>
                  <a:gd name="connsiteY7" fmla="*/ 469733 h 563682"/>
                  <a:gd name="connsiteX8" fmla="*/ 0 w 1127365"/>
                  <a:gd name="connsiteY8" fmla="*/ 93949 h 5636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127365" h="563682">
                    <a:moveTo>
                      <a:pt x="0" y="93949"/>
                    </a:moveTo>
                    <a:cubicBezTo>
                      <a:pt x="0" y="42062"/>
                      <a:pt x="42062" y="0"/>
                      <a:pt x="93949" y="0"/>
                    </a:cubicBezTo>
                    <a:lnTo>
                      <a:pt x="1033416" y="0"/>
                    </a:lnTo>
                    <a:cubicBezTo>
                      <a:pt x="1085303" y="0"/>
                      <a:pt x="1127365" y="42062"/>
                      <a:pt x="1127365" y="93949"/>
                    </a:cubicBezTo>
                    <a:lnTo>
                      <a:pt x="1127365" y="469733"/>
                    </a:lnTo>
                    <a:cubicBezTo>
                      <a:pt x="1127365" y="521620"/>
                      <a:pt x="1085303" y="563682"/>
                      <a:pt x="1033416" y="563682"/>
                    </a:cubicBezTo>
                    <a:lnTo>
                      <a:pt x="93949" y="563682"/>
                    </a:lnTo>
                    <a:cubicBezTo>
                      <a:pt x="42062" y="563682"/>
                      <a:pt x="0" y="521620"/>
                      <a:pt x="0" y="469733"/>
                    </a:cubicBezTo>
                    <a:lnTo>
                      <a:pt x="0" y="93949"/>
                    </a:lnTo>
                    <a:close/>
                  </a:path>
                </a:pathLst>
              </a:custGeom>
              <a:solidFill>
                <a:schemeClr val="accent6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rgbClr r="0" g="0" b="0"/>
              </a:fillRef>
              <a:effectRef idx="2">
                <a:schemeClr val="accent3">
                  <a:hueOff val="11250264"/>
                  <a:satOff val="-16880"/>
                  <a:lumOff val="-2745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80857" tIns="80857" rIns="80857" bIns="80857" numCol="1" spcCol="1270" anchor="ctr" anchorCtr="0">
                <a:noAutofit/>
              </a:bodyPr>
              <a:lstStyle/>
              <a:p>
                <a:pPr marL="0" lvl="0" indent="0" algn="ctr" defTabSz="6223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r>
                  <a:rPr lang="en-US" sz="600" kern="1200" dirty="0"/>
                  <a:t>Assume </a:t>
                </a:r>
                <a:r>
                  <a:rPr lang="en-US" sz="600" kern="1200" dirty="0" err="1"/>
                  <a:t>Estabilidade</a:t>
                </a:r>
                <a:endParaRPr lang="en-US" sz="600" kern="1200" dirty="0"/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3DDF9265-ECA9-4386-A2D4-FE9719885E10}"/>
                  </a:ext>
                </a:extLst>
              </p:cNvPr>
              <p:cNvGrpSpPr/>
              <p:nvPr/>
            </p:nvGrpSpPr>
            <p:grpSpPr>
              <a:xfrm>
                <a:off x="1981200" y="946101"/>
                <a:ext cx="783693" cy="395987"/>
                <a:chOff x="1183470" y="670603"/>
                <a:chExt cx="1289090" cy="644545"/>
              </a:xfrm>
              <a:solidFill>
                <a:srgbClr val="294665"/>
              </a:solidFill>
            </p:grpSpPr>
            <p:sp>
              <p:nvSpPr>
                <p:cNvPr id="49" name="Rounded Rectangle 32">
                  <a:extLst>
                    <a:ext uri="{FF2B5EF4-FFF2-40B4-BE49-F238E27FC236}">
                      <a16:creationId xmlns:a16="http://schemas.microsoft.com/office/drawing/2014/main" id="{91C52EA4-1A3A-4D10-9905-4314F5609D64}"/>
                    </a:ext>
                  </a:extLst>
                </p:cNvPr>
                <p:cNvSpPr/>
                <p:nvPr/>
              </p:nvSpPr>
              <p:spPr>
                <a:xfrm>
                  <a:off x="1183470" y="670603"/>
                  <a:ext cx="1289090" cy="644545"/>
                </a:xfrm>
                <a:prstGeom prst="roundRect">
                  <a:avLst/>
                </a:prstGeom>
                <a:grpFill/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3">
                    <a:hueOff val="-2084487"/>
                    <a:satOff val="10094"/>
                    <a:lumOff val="19022"/>
                    <a:alphaOff val="0"/>
                  </a:schemeClr>
                </a:fillRef>
                <a:effectRef idx="2">
                  <a:schemeClr val="accent3">
                    <a:hueOff val="-2084487"/>
                    <a:satOff val="10094"/>
                    <a:lumOff val="19022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sp>
              <p:nvSpPr>
                <p:cNvPr id="50" name="Rounded Rectangle 4">
                  <a:extLst>
                    <a:ext uri="{FF2B5EF4-FFF2-40B4-BE49-F238E27FC236}">
                      <a16:creationId xmlns:a16="http://schemas.microsoft.com/office/drawing/2014/main" id="{0F098944-D653-45CF-95E2-F164AA8388E4}"/>
                    </a:ext>
                  </a:extLst>
                </p:cNvPr>
                <p:cNvSpPr/>
                <p:nvPr/>
              </p:nvSpPr>
              <p:spPr>
                <a:xfrm>
                  <a:off x="1214934" y="702067"/>
                  <a:ext cx="1226162" cy="581617"/>
                </a:xfrm>
                <a:prstGeom prst="rect">
                  <a:avLst/>
                </a:prstGeom>
                <a:grpFill/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spcFirstLastPara="0" vert="horz" wrap="square" lIns="60960" tIns="60960" rIns="60960" bIns="60960" numCol="1" spcCol="1270" anchor="ctr" anchorCtr="0">
                  <a:noAutofit/>
                </a:bodyPr>
                <a:lstStyle/>
                <a:p>
                  <a:pPr lvl="0" algn="ctr" defTabSz="71120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pt-BR" sz="600" dirty="0"/>
                    <a:t>N</a:t>
                  </a:r>
                  <a:r>
                    <a:rPr lang="en-US" sz="600" dirty="0" err="1"/>
                    <a:t>ovo</a:t>
                  </a:r>
                  <a:endParaRPr lang="en-US" sz="600" kern="1200" dirty="0"/>
                </a:p>
              </p:txBody>
            </p:sp>
          </p:grp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38C9F672-2483-4303-978D-61BCB2DFCF90}"/>
                  </a:ext>
                </a:extLst>
              </p:cNvPr>
              <p:cNvCxnSpPr>
                <a:cxnSpLocks/>
                <a:stCxn id="49" idx="3"/>
              </p:cNvCxnSpPr>
              <p:nvPr/>
            </p:nvCxnSpPr>
            <p:spPr>
              <a:xfrm>
                <a:off x="2764893" y="1144095"/>
                <a:ext cx="778406" cy="419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073F3349-4B3E-4D70-9382-EEBDC61B18B9}"/>
                </a:ext>
              </a:extLst>
            </p:cNvPr>
            <p:cNvSpPr/>
            <p:nvPr/>
          </p:nvSpPr>
          <p:spPr>
            <a:xfrm>
              <a:off x="5838692" y="1352550"/>
              <a:ext cx="2651241" cy="2057400"/>
            </a:xfrm>
            <a:prstGeom prst="rect">
              <a:avLst/>
            </a:prstGeom>
            <a:solidFill>
              <a:srgbClr val="FFFFFF">
                <a:alpha val="69804"/>
              </a:srgb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379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Tipos</a:t>
            </a:r>
            <a:r>
              <a:rPr lang="en-US" dirty="0"/>
              <a:t> de Deploy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35727CF-8878-4101-BFA6-0D8FDECAB681}"/>
              </a:ext>
            </a:extLst>
          </p:cNvPr>
          <p:cNvGrpSpPr/>
          <p:nvPr/>
        </p:nvGrpSpPr>
        <p:grpSpPr>
          <a:xfrm>
            <a:off x="1649349" y="1052828"/>
            <a:ext cx="5845302" cy="2627018"/>
            <a:chOff x="1422411" y="1052828"/>
            <a:chExt cx="5845302" cy="2627018"/>
          </a:xfrm>
        </p:grpSpPr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2114292" y="1817629"/>
              <a:ext cx="731520" cy="73152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Block Arc 57"/>
            <p:cNvSpPr/>
            <p:nvPr/>
          </p:nvSpPr>
          <p:spPr>
            <a:xfrm rot="10978821">
              <a:off x="1422412" y="1077843"/>
              <a:ext cx="2139383" cy="2139383"/>
            </a:xfrm>
            <a:prstGeom prst="blockArc">
              <a:avLst>
                <a:gd name="adj1" fmla="val 10576050"/>
                <a:gd name="adj2" fmla="val 21505677"/>
                <a:gd name="adj3" fmla="val 13087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1696456" y="3372069"/>
              <a:ext cx="1624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tx2"/>
                  </a:solidFill>
                </a:rPr>
                <a:t>Batch</a:t>
              </a:r>
              <a:endParaRPr lang="en-US" sz="1400" b="1" dirty="0">
                <a:solidFill>
                  <a:schemeClr val="tx2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578055" y="3372068"/>
              <a:ext cx="15023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b="1" dirty="0">
                  <a:solidFill>
                    <a:schemeClr val="accent5"/>
                  </a:solidFill>
                </a:rPr>
                <a:t>Real Time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660722" y="3372069"/>
              <a:ext cx="126619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400" b="1" dirty="0">
                  <a:solidFill>
                    <a:schemeClr val="accent6"/>
                  </a:solidFill>
                </a:rPr>
                <a:t>I</a:t>
              </a:r>
              <a:r>
                <a:rPr lang="en-US" sz="1400" b="1" dirty="0">
                  <a:solidFill>
                    <a:schemeClr val="accent6"/>
                  </a:solidFill>
                </a:rPr>
                <a:t>n Stream</a:t>
              </a:r>
              <a:endParaRPr lang="en-US" sz="1400" dirty="0">
                <a:solidFill>
                  <a:schemeClr val="tx2"/>
                </a:solidFill>
              </a:endParaRPr>
            </a:p>
          </p:txBody>
        </p:sp>
        <p:sp>
          <p:nvSpPr>
            <p:cNvPr id="48" name="Oval 47"/>
            <p:cNvSpPr>
              <a:spLocks noChangeAspect="1"/>
            </p:cNvSpPr>
            <p:nvPr/>
          </p:nvSpPr>
          <p:spPr>
            <a:xfrm>
              <a:off x="3986072" y="1785838"/>
              <a:ext cx="731520" cy="73152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5851200" y="1785838"/>
              <a:ext cx="731520" cy="731520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Block Arc 62"/>
            <p:cNvSpPr/>
            <p:nvPr/>
          </p:nvSpPr>
          <p:spPr>
            <a:xfrm rot="10800000">
              <a:off x="5128330" y="1052828"/>
              <a:ext cx="2139383" cy="2139383"/>
            </a:xfrm>
            <a:prstGeom prst="blockArc">
              <a:avLst>
                <a:gd name="adj1" fmla="val 10671334"/>
                <a:gd name="adj2" fmla="val 21504728"/>
                <a:gd name="adj3" fmla="val 13455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0" name="Block Arc 59"/>
            <p:cNvSpPr/>
            <p:nvPr/>
          </p:nvSpPr>
          <p:spPr>
            <a:xfrm rot="21396900">
              <a:off x="3276202" y="1077842"/>
              <a:ext cx="2139383" cy="2139383"/>
            </a:xfrm>
            <a:prstGeom prst="blockArc">
              <a:avLst>
                <a:gd name="adj1" fmla="val 10800000"/>
                <a:gd name="adj2" fmla="val 175542"/>
                <a:gd name="adj3" fmla="val 13586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7" name="Block Arc 56"/>
            <p:cNvSpPr/>
            <p:nvPr/>
          </p:nvSpPr>
          <p:spPr>
            <a:xfrm>
              <a:off x="1422411" y="1077843"/>
              <a:ext cx="2139383" cy="2139383"/>
            </a:xfrm>
            <a:prstGeom prst="blockArc">
              <a:avLst>
                <a:gd name="adj1" fmla="val 10800000"/>
                <a:gd name="adj2" fmla="val 21598974"/>
                <a:gd name="adj3" fmla="val 13435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9" name="Block Arc 58"/>
            <p:cNvSpPr/>
            <p:nvPr/>
          </p:nvSpPr>
          <p:spPr>
            <a:xfrm rot="10800000">
              <a:off x="3276807" y="1077842"/>
              <a:ext cx="2139383" cy="2139383"/>
            </a:xfrm>
            <a:prstGeom prst="blockArc">
              <a:avLst>
                <a:gd name="adj1" fmla="val 10731133"/>
                <a:gd name="adj2" fmla="val 30368"/>
                <a:gd name="adj3" fmla="val 13433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62" name="Block Arc 61"/>
            <p:cNvSpPr/>
            <p:nvPr/>
          </p:nvSpPr>
          <p:spPr>
            <a:xfrm>
              <a:off x="5124861" y="1052828"/>
              <a:ext cx="2139383" cy="2139383"/>
            </a:xfrm>
            <a:prstGeom prst="blockArc">
              <a:avLst>
                <a:gd name="adj1" fmla="val 10754086"/>
                <a:gd name="adj2" fmla="val 23554"/>
                <a:gd name="adj3" fmla="val 1355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72" name="AutoShape 35"/>
            <p:cNvSpPr>
              <a:spLocks/>
            </p:cNvSpPr>
            <p:nvPr/>
          </p:nvSpPr>
          <p:spPr bwMode="auto">
            <a:xfrm>
              <a:off x="4102667" y="1982871"/>
              <a:ext cx="504323" cy="33548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708" y="0"/>
                  </a:moveTo>
                  <a:cubicBezTo>
                    <a:pt x="20951" y="0"/>
                    <a:pt x="21159" y="105"/>
                    <a:pt x="21335" y="317"/>
                  </a:cubicBezTo>
                  <a:cubicBezTo>
                    <a:pt x="21511" y="528"/>
                    <a:pt x="21599" y="778"/>
                    <a:pt x="21599" y="1069"/>
                  </a:cubicBezTo>
                  <a:lnTo>
                    <a:pt x="21599" y="20501"/>
                  </a:lnTo>
                  <a:cubicBezTo>
                    <a:pt x="21599" y="20812"/>
                    <a:pt x="21511" y="21074"/>
                    <a:pt x="21335" y="21282"/>
                  </a:cubicBezTo>
                  <a:cubicBezTo>
                    <a:pt x="21159" y="21494"/>
                    <a:pt x="20951" y="21599"/>
                    <a:pt x="20708" y="21599"/>
                  </a:cubicBezTo>
                  <a:lnTo>
                    <a:pt x="913" y="21599"/>
                  </a:lnTo>
                  <a:cubicBezTo>
                    <a:pt x="656" y="21599"/>
                    <a:pt x="440" y="21494"/>
                    <a:pt x="261" y="21282"/>
                  </a:cubicBezTo>
                  <a:cubicBezTo>
                    <a:pt x="85" y="21074"/>
                    <a:pt x="0" y="20812"/>
                    <a:pt x="0" y="20501"/>
                  </a:cubicBezTo>
                  <a:lnTo>
                    <a:pt x="0" y="1069"/>
                  </a:lnTo>
                  <a:cubicBezTo>
                    <a:pt x="0" y="778"/>
                    <a:pt x="85" y="528"/>
                    <a:pt x="261" y="317"/>
                  </a:cubicBezTo>
                  <a:cubicBezTo>
                    <a:pt x="438" y="105"/>
                    <a:pt x="653" y="0"/>
                    <a:pt x="913" y="0"/>
                  </a:cubicBezTo>
                  <a:lnTo>
                    <a:pt x="20708" y="0"/>
                  </a:lnTo>
                  <a:close/>
                  <a:moveTo>
                    <a:pt x="19805" y="6483"/>
                  </a:moveTo>
                  <a:cubicBezTo>
                    <a:pt x="19313" y="6483"/>
                    <a:pt x="18845" y="6368"/>
                    <a:pt x="18400" y="6139"/>
                  </a:cubicBezTo>
                  <a:cubicBezTo>
                    <a:pt x="17954" y="5910"/>
                    <a:pt x="17572" y="5601"/>
                    <a:pt x="17257" y="5217"/>
                  </a:cubicBezTo>
                  <a:cubicBezTo>
                    <a:pt x="16941" y="4832"/>
                    <a:pt x="16686" y="4376"/>
                    <a:pt x="16490" y="3845"/>
                  </a:cubicBezTo>
                  <a:cubicBezTo>
                    <a:pt x="16297" y="3316"/>
                    <a:pt x="16196" y="2755"/>
                    <a:pt x="16196" y="2164"/>
                  </a:cubicBezTo>
                  <a:lnTo>
                    <a:pt x="5405" y="2164"/>
                  </a:lnTo>
                  <a:cubicBezTo>
                    <a:pt x="5405" y="2755"/>
                    <a:pt x="5310" y="3316"/>
                    <a:pt x="5116" y="3845"/>
                  </a:cubicBezTo>
                  <a:cubicBezTo>
                    <a:pt x="4925" y="4376"/>
                    <a:pt x="4668" y="4832"/>
                    <a:pt x="4350" y="5217"/>
                  </a:cubicBezTo>
                  <a:cubicBezTo>
                    <a:pt x="4029" y="5601"/>
                    <a:pt x="3650" y="5910"/>
                    <a:pt x="3207" y="6139"/>
                  </a:cubicBezTo>
                  <a:cubicBezTo>
                    <a:pt x="2766" y="6368"/>
                    <a:pt x="2298" y="6483"/>
                    <a:pt x="1811" y="6483"/>
                  </a:cubicBezTo>
                  <a:lnTo>
                    <a:pt x="1811" y="15116"/>
                  </a:lnTo>
                  <a:cubicBezTo>
                    <a:pt x="2298" y="15116"/>
                    <a:pt x="2768" y="15231"/>
                    <a:pt x="3207" y="15463"/>
                  </a:cubicBezTo>
                  <a:cubicBezTo>
                    <a:pt x="3650" y="15692"/>
                    <a:pt x="4029" y="15998"/>
                    <a:pt x="4350" y="16382"/>
                  </a:cubicBezTo>
                  <a:cubicBezTo>
                    <a:pt x="4671" y="16767"/>
                    <a:pt x="4925" y="17223"/>
                    <a:pt x="5116" y="17754"/>
                  </a:cubicBezTo>
                  <a:cubicBezTo>
                    <a:pt x="5310" y="18283"/>
                    <a:pt x="5405" y="18844"/>
                    <a:pt x="5405" y="19434"/>
                  </a:cubicBezTo>
                  <a:lnTo>
                    <a:pt x="16196" y="19434"/>
                  </a:lnTo>
                  <a:cubicBezTo>
                    <a:pt x="16196" y="18844"/>
                    <a:pt x="16297" y="18283"/>
                    <a:pt x="16490" y="17754"/>
                  </a:cubicBezTo>
                  <a:cubicBezTo>
                    <a:pt x="16686" y="17223"/>
                    <a:pt x="16943" y="16767"/>
                    <a:pt x="17257" y="16382"/>
                  </a:cubicBezTo>
                  <a:cubicBezTo>
                    <a:pt x="17570" y="15998"/>
                    <a:pt x="17952" y="15692"/>
                    <a:pt x="18395" y="15463"/>
                  </a:cubicBezTo>
                  <a:cubicBezTo>
                    <a:pt x="18836" y="15231"/>
                    <a:pt x="19306" y="15116"/>
                    <a:pt x="19805" y="15116"/>
                  </a:cubicBezTo>
                  <a:lnTo>
                    <a:pt x="19805" y="6483"/>
                  </a:lnTo>
                  <a:close/>
                  <a:moveTo>
                    <a:pt x="10803" y="3768"/>
                  </a:moveTo>
                  <a:cubicBezTo>
                    <a:pt x="11430" y="3768"/>
                    <a:pt x="12013" y="3951"/>
                    <a:pt x="12556" y="4318"/>
                  </a:cubicBezTo>
                  <a:cubicBezTo>
                    <a:pt x="13100" y="4682"/>
                    <a:pt x="13574" y="5181"/>
                    <a:pt x="13981" y="5813"/>
                  </a:cubicBezTo>
                  <a:cubicBezTo>
                    <a:pt x="14387" y="6447"/>
                    <a:pt x="14710" y="7194"/>
                    <a:pt x="14953" y="8051"/>
                  </a:cubicBezTo>
                  <a:cubicBezTo>
                    <a:pt x="15195" y="8909"/>
                    <a:pt x="15315" y="9826"/>
                    <a:pt x="15315" y="10801"/>
                  </a:cubicBezTo>
                  <a:cubicBezTo>
                    <a:pt x="15315" y="11776"/>
                    <a:pt x="15193" y="12690"/>
                    <a:pt x="14953" y="13548"/>
                  </a:cubicBezTo>
                  <a:cubicBezTo>
                    <a:pt x="14708" y="14405"/>
                    <a:pt x="14387" y="15152"/>
                    <a:pt x="13981" y="15786"/>
                  </a:cubicBezTo>
                  <a:cubicBezTo>
                    <a:pt x="13574" y="16418"/>
                    <a:pt x="13100" y="16917"/>
                    <a:pt x="12551" y="17284"/>
                  </a:cubicBezTo>
                  <a:cubicBezTo>
                    <a:pt x="12005" y="17648"/>
                    <a:pt x="11423" y="17831"/>
                    <a:pt x="10803" y="17831"/>
                  </a:cubicBezTo>
                  <a:cubicBezTo>
                    <a:pt x="10179" y="17831"/>
                    <a:pt x="9594" y="17648"/>
                    <a:pt x="9045" y="17284"/>
                  </a:cubicBezTo>
                  <a:cubicBezTo>
                    <a:pt x="8497" y="16917"/>
                    <a:pt x="8022" y="16418"/>
                    <a:pt x="7616" y="15786"/>
                  </a:cubicBezTo>
                  <a:cubicBezTo>
                    <a:pt x="7209" y="15152"/>
                    <a:pt x="6891" y="14405"/>
                    <a:pt x="6661" y="13548"/>
                  </a:cubicBezTo>
                  <a:cubicBezTo>
                    <a:pt x="6428" y="12690"/>
                    <a:pt x="6313" y="11776"/>
                    <a:pt x="6313" y="10801"/>
                  </a:cubicBezTo>
                  <a:cubicBezTo>
                    <a:pt x="6313" y="9826"/>
                    <a:pt x="6428" y="8909"/>
                    <a:pt x="6661" y="8051"/>
                  </a:cubicBezTo>
                  <a:cubicBezTo>
                    <a:pt x="6891" y="7194"/>
                    <a:pt x="7209" y="6447"/>
                    <a:pt x="7616" y="5813"/>
                  </a:cubicBezTo>
                  <a:cubicBezTo>
                    <a:pt x="8022" y="5181"/>
                    <a:pt x="8497" y="4682"/>
                    <a:pt x="9045" y="4318"/>
                  </a:cubicBezTo>
                  <a:cubicBezTo>
                    <a:pt x="9594" y="3951"/>
                    <a:pt x="10179" y="3768"/>
                    <a:pt x="10803" y="3768"/>
                  </a:cubicBezTo>
                  <a:moveTo>
                    <a:pt x="13489" y="13078"/>
                  </a:moveTo>
                  <a:lnTo>
                    <a:pt x="11836" y="13078"/>
                  </a:lnTo>
                  <a:lnTo>
                    <a:pt x="11836" y="5640"/>
                  </a:lnTo>
                  <a:lnTo>
                    <a:pt x="10196" y="5640"/>
                  </a:lnTo>
                  <a:lnTo>
                    <a:pt x="8108" y="7972"/>
                  </a:lnTo>
                  <a:lnTo>
                    <a:pt x="9209" y="9365"/>
                  </a:lnTo>
                  <a:lnTo>
                    <a:pt x="9667" y="8871"/>
                  </a:lnTo>
                  <a:cubicBezTo>
                    <a:pt x="9728" y="8815"/>
                    <a:pt x="9775" y="8753"/>
                    <a:pt x="9802" y="8683"/>
                  </a:cubicBezTo>
                  <a:cubicBezTo>
                    <a:pt x="9831" y="8612"/>
                    <a:pt x="9858" y="8560"/>
                    <a:pt x="9890" y="8521"/>
                  </a:cubicBezTo>
                  <a:cubicBezTo>
                    <a:pt x="9922" y="8501"/>
                    <a:pt x="9951" y="8460"/>
                    <a:pt x="9983" y="8380"/>
                  </a:cubicBezTo>
                  <a:lnTo>
                    <a:pt x="10008" y="8380"/>
                  </a:lnTo>
                  <a:lnTo>
                    <a:pt x="10008" y="8607"/>
                  </a:lnTo>
                  <a:cubicBezTo>
                    <a:pt x="10008" y="8680"/>
                    <a:pt x="10003" y="8756"/>
                    <a:pt x="9995" y="8839"/>
                  </a:cubicBezTo>
                  <a:cubicBezTo>
                    <a:pt x="9988" y="8918"/>
                    <a:pt x="9983" y="9003"/>
                    <a:pt x="9983" y="9100"/>
                  </a:cubicBezTo>
                  <a:lnTo>
                    <a:pt x="9983" y="13078"/>
                  </a:lnTo>
                  <a:lnTo>
                    <a:pt x="8355" y="13078"/>
                  </a:lnTo>
                  <a:lnTo>
                    <a:pt x="8355" y="14890"/>
                  </a:lnTo>
                  <a:lnTo>
                    <a:pt x="13489" y="14890"/>
                  </a:lnTo>
                  <a:lnTo>
                    <a:pt x="13489" y="1307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38100" tIns="38100" rIns="38100" bIns="38100" anchor="ctr"/>
            <a:lstStyle/>
            <a:p>
              <a:pPr defTabSz="34252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" sz="2100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+mn-ea"/>
                <a:cs typeface="Gill Sans" charset="0"/>
                <a:sym typeface="Gill Sans" charset="0"/>
              </a:endParaRPr>
            </a:p>
          </p:txBody>
        </p:sp>
        <p:sp>
          <p:nvSpPr>
            <p:cNvPr id="27" name="AutoShape 76"/>
            <p:cNvSpPr>
              <a:spLocks/>
            </p:cNvSpPr>
            <p:nvPr/>
          </p:nvSpPr>
          <p:spPr bwMode="auto">
            <a:xfrm>
              <a:off x="5979637" y="1927340"/>
              <a:ext cx="474646" cy="385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12292" y="0"/>
                    <a:pt x="13696" y="342"/>
                    <a:pt x="15004" y="1019"/>
                  </a:cubicBezTo>
                  <a:cubicBezTo>
                    <a:pt x="16315" y="1698"/>
                    <a:pt x="17460" y="2628"/>
                    <a:pt x="18441" y="3806"/>
                  </a:cubicBezTo>
                  <a:cubicBezTo>
                    <a:pt x="19420" y="4981"/>
                    <a:pt x="20193" y="6354"/>
                    <a:pt x="20755" y="7923"/>
                  </a:cubicBezTo>
                  <a:cubicBezTo>
                    <a:pt x="21319" y="9498"/>
                    <a:pt x="21599" y="11174"/>
                    <a:pt x="21599" y="12956"/>
                  </a:cubicBezTo>
                  <a:cubicBezTo>
                    <a:pt x="21599" y="13673"/>
                    <a:pt x="21544" y="14402"/>
                    <a:pt x="21434" y="15147"/>
                  </a:cubicBezTo>
                  <a:cubicBezTo>
                    <a:pt x="21321" y="15893"/>
                    <a:pt x="21160" y="16624"/>
                    <a:pt x="20952" y="17338"/>
                  </a:cubicBezTo>
                  <a:cubicBezTo>
                    <a:pt x="20740" y="18058"/>
                    <a:pt x="20476" y="18743"/>
                    <a:pt x="20162" y="19403"/>
                  </a:cubicBezTo>
                  <a:cubicBezTo>
                    <a:pt x="19850" y="20056"/>
                    <a:pt x="19497" y="20655"/>
                    <a:pt x="19106" y="21199"/>
                  </a:cubicBezTo>
                  <a:cubicBezTo>
                    <a:pt x="18931" y="21467"/>
                    <a:pt x="18703" y="21599"/>
                    <a:pt x="18429" y="21599"/>
                  </a:cubicBezTo>
                  <a:lnTo>
                    <a:pt x="3170" y="21599"/>
                  </a:lnTo>
                  <a:cubicBezTo>
                    <a:pt x="2887" y="21599"/>
                    <a:pt x="2661" y="21467"/>
                    <a:pt x="2493" y="21199"/>
                  </a:cubicBezTo>
                  <a:cubicBezTo>
                    <a:pt x="2088" y="20655"/>
                    <a:pt x="1730" y="20056"/>
                    <a:pt x="1425" y="19403"/>
                  </a:cubicBezTo>
                  <a:cubicBezTo>
                    <a:pt x="1118" y="18743"/>
                    <a:pt x="859" y="18058"/>
                    <a:pt x="650" y="17338"/>
                  </a:cubicBezTo>
                  <a:cubicBezTo>
                    <a:pt x="439" y="16624"/>
                    <a:pt x="278" y="15893"/>
                    <a:pt x="165" y="15147"/>
                  </a:cubicBezTo>
                  <a:cubicBezTo>
                    <a:pt x="55" y="14402"/>
                    <a:pt x="0" y="13673"/>
                    <a:pt x="0" y="12956"/>
                  </a:cubicBezTo>
                  <a:cubicBezTo>
                    <a:pt x="0" y="11162"/>
                    <a:pt x="280" y="9487"/>
                    <a:pt x="844" y="7917"/>
                  </a:cubicBezTo>
                  <a:cubicBezTo>
                    <a:pt x="1406" y="6354"/>
                    <a:pt x="2179" y="4981"/>
                    <a:pt x="3158" y="3806"/>
                  </a:cubicBezTo>
                  <a:cubicBezTo>
                    <a:pt x="4140" y="2628"/>
                    <a:pt x="5284" y="1698"/>
                    <a:pt x="6595" y="1019"/>
                  </a:cubicBezTo>
                  <a:cubicBezTo>
                    <a:pt x="7903" y="342"/>
                    <a:pt x="9304" y="0"/>
                    <a:pt x="10800" y="0"/>
                  </a:cubicBezTo>
                  <a:moveTo>
                    <a:pt x="3148" y="14571"/>
                  </a:moveTo>
                  <a:cubicBezTo>
                    <a:pt x="3523" y="14571"/>
                    <a:pt x="3842" y="14413"/>
                    <a:pt x="4101" y="14099"/>
                  </a:cubicBezTo>
                  <a:cubicBezTo>
                    <a:pt x="4360" y="13791"/>
                    <a:pt x="4492" y="13408"/>
                    <a:pt x="4492" y="12956"/>
                  </a:cubicBezTo>
                  <a:cubicBezTo>
                    <a:pt x="4492" y="12507"/>
                    <a:pt x="4360" y="12127"/>
                    <a:pt x="4096" y="11822"/>
                  </a:cubicBezTo>
                  <a:cubicBezTo>
                    <a:pt x="3832" y="11511"/>
                    <a:pt x="3516" y="11358"/>
                    <a:pt x="3148" y="11358"/>
                  </a:cubicBezTo>
                  <a:cubicBezTo>
                    <a:pt x="2772" y="11358"/>
                    <a:pt x="2455" y="11511"/>
                    <a:pt x="2200" y="11822"/>
                  </a:cubicBezTo>
                  <a:cubicBezTo>
                    <a:pt x="1943" y="12127"/>
                    <a:pt x="1814" y="12507"/>
                    <a:pt x="1814" y="12956"/>
                  </a:cubicBezTo>
                  <a:cubicBezTo>
                    <a:pt x="1814" y="13408"/>
                    <a:pt x="1943" y="13791"/>
                    <a:pt x="2200" y="14099"/>
                  </a:cubicBezTo>
                  <a:cubicBezTo>
                    <a:pt x="2455" y="14413"/>
                    <a:pt x="2772" y="14571"/>
                    <a:pt x="3148" y="14571"/>
                  </a:cubicBezTo>
                  <a:moveTo>
                    <a:pt x="5388" y="8105"/>
                  </a:moveTo>
                  <a:cubicBezTo>
                    <a:pt x="5762" y="8105"/>
                    <a:pt x="6086" y="7943"/>
                    <a:pt x="6352" y="7621"/>
                  </a:cubicBezTo>
                  <a:cubicBezTo>
                    <a:pt x="6621" y="7301"/>
                    <a:pt x="6756" y="6915"/>
                    <a:pt x="6756" y="6466"/>
                  </a:cubicBezTo>
                  <a:cubicBezTo>
                    <a:pt x="6756" y="6014"/>
                    <a:pt x="6621" y="5634"/>
                    <a:pt x="6352" y="5326"/>
                  </a:cubicBezTo>
                  <a:cubicBezTo>
                    <a:pt x="6086" y="5021"/>
                    <a:pt x="5762" y="4865"/>
                    <a:pt x="5388" y="4865"/>
                  </a:cubicBezTo>
                  <a:cubicBezTo>
                    <a:pt x="5028" y="4865"/>
                    <a:pt x="4713" y="5021"/>
                    <a:pt x="4447" y="5326"/>
                  </a:cubicBezTo>
                  <a:cubicBezTo>
                    <a:pt x="4178" y="5634"/>
                    <a:pt x="4043" y="6014"/>
                    <a:pt x="4043" y="6466"/>
                  </a:cubicBezTo>
                  <a:cubicBezTo>
                    <a:pt x="4043" y="6915"/>
                    <a:pt x="4178" y="7301"/>
                    <a:pt x="4447" y="7621"/>
                  </a:cubicBezTo>
                  <a:cubicBezTo>
                    <a:pt x="4713" y="7943"/>
                    <a:pt x="5028" y="8105"/>
                    <a:pt x="5388" y="8105"/>
                  </a:cubicBezTo>
                  <a:moveTo>
                    <a:pt x="11995" y="15052"/>
                  </a:moveTo>
                  <a:cubicBezTo>
                    <a:pt x="12026" y="14923"/>
                    <a:pt x="12084" y="14672"/>
                    <a:pt x="12172" y="14292"/>
                  </a:cubicBezTo>
                  <a:cubicBezTo>
                    <a:pt x="12261" y="13918"/>
                    <a:pt x="12364" y="13477"/>
                    <a:pt x="12482" y="12977"/>
                  </a:cubicBezTo>
                  <a:cubicBezTo>
                    <a:pt x="12599" y="12475"/>
                    <a:pt x="12727" y="11954"/>
                    <a:pt x="12861" y="11404"/>
                  </a:cubicBezTo>
                  <a:cubicBezTo>
                    <a:pt x="12996" y="10860"/>
                    <a:pt x="13113" y="10351"/>
                    <a:pt x="13212" y="9881"/>
                  </a:cubicBezTo>
                  <a:cubicBezTo>
                    <a:pt x="13312" y="9415"/>
                    <a:pt x="13399" y="9009"/>
                    <a:pt x="13471" y="8669"/>
                  </a:cubicBezTo>
                  <a:cubicBezTo>
                    <a:pt x="13543" y="8329"/>
                    <a:pt x="13579" y="8131"/>
                    <a:pt x="13579" y="8076"/>
                  </a:cubicBezTo>
                  <a:cubicBezTo>
                    <a:pt x="13579" y="7869"/>
                    <a:pt x="13512" y="7681"/>
                    <a:pt x="13379" y="7526"/>
                  </a:cubicBezTo>
                  <a:cubicBezTo>
                    <a:pt x="13245" y="7371"/>
                    <a:pt x="13089" y="7293"/>
                    <a:pt x="12914" y="7293"/>
                  </a:cubicBezTo>
                  <a:cubicBezTo>
                    <a:pt x="12760" y="7293"/>
                    <a:pt x="12624" y="7345"/>
                    <a:pt x="12506" y="7457"/>
                  </a:cubicBezTo>
                  <a:cubicBezTo>
                    <a:pt x="12386" y="7566"/>
                    <a:pt x="12304" y="7710"/>
                    <a:pt x="12259" y="7886"/>
                  </a:cubicBezTo>
                  <a:lnTo>
                    <a:pt x="10706" y="14598"/>
                  </a:lnTo>
                  <a:cubicBezTo>
                    <a:pt x="10408" y="14618"/>
                    <a:pt x="10125" y="14695"/>
                    <a:pt x="9856" y="14839"/>
                  </a:cubicBezTo>
                  <a:cubicBezTo>
                    <a:pt x="9590" y="14983"/>
                    <a:pt x="9357" y="15173"/>
                    <a:pt x="9163" y="15418"/>
                  </a:cubicBezTo>
                  <a:cubicBezTo>
                    <a:pt x="8966" y="15663"/>
                    <a:pt x="8812" y="15945"/>
                    <a:pt x="8702" y="16265"/>
                  </a:cubicBezTo>
                  <a:cubicBezTo>
                    <a:pt x="8591" y="16587"/>
                    <a:pt x="8536" y="16927"/>
                    <a:pt x="8536" y="17284"/>
                  </a:cubicBezTo>
                  <a:cubicBezTo>
                    <a:pt x="8536" y="18038"/>
                    <a:pt x="8755" y="18677"/>
                    <a:pt x="9196" y="19198"/>
                  </a:cubicBezTo>
                  <a:cubicBezTo>
                    <a:pt x="9638" y="19725"/>
                    <a:pt x="10171" y="19987"/>
                    <a:pt x="10799" y="19987"/>
                  </a:cubicBezTo>
                  <a:cubicBezTo>
                    <a:pt x="11428" y="19987"/>
                    <a:pt x="11961" y="19725"/>
                    <a:pt x="12403" y="19198"/>
                  </a:cubicBezTo>
                  <a:cubicBezTo>
                    <a:pt x="12842" y="18677"/>
                    <a:pt x="13063" y="18038"/>
                    <a:pt x="13063" y="17284"/>
                  </a:cubicBezTo>
                  <a:cubicBezTo>
                    <a:pt x="13063" y="16835"/>
                    <a:pt x="12962" y="16417"/>
                    <a:pt x="12763" y="16031"/>
                  </a:cubicBezTo>
                  <a:cubicBezTo>
                    <a:pt x="12564" y="15645"/>
                    <a:pt x="12307" y="15320"/>
                    <a:pt x="11995" y="15052"/>
                  </a:cubicBezTo>
                  <a:moveTo>
                    <a:pt x="10800" y="2176"/>
                  </a:moveTo>
                  <a:cubicBezTo>
                    <a:pt x="10425" y="2176"/>
                    <a:pt x="10106" y="2335"/>
                    <a:pt x="9847" y="2646"/>
                  </a:cubicBezTo>
                  <a:cubicBezTo>
                    <a:pt x="9585" y="2960"/>
                    <a:pt x="9456" y="3343"/>
                    <a:pt x="9456" y="3792"/>
                  </a:cubicBezTo>
                  <a:cubicBezTo>
                    <a:pt x="9456" y="4241"/>
                    <a:pt x="9585" y="4621"/>
                    <a:pt x="9847" y="4926"/>
                  </a:cubicBezTo>
                  <a:cubicBezTo>
                    <a:pt x="10106" y="5237"/>
                    <a:pt x="10425" y="5390"/>
                    <a:pt x="10800" y="5390"/>
                  </a:cubicBezTo>
                  <a:cubicBezTo>
                    <a:pt x="11174" y="5390"/>
                    <a:pt x="11493" y="5237"/>
                    <a:pt x="11752" y="4926"/>
                  </a:cubicBezTo>
                  <a:cubicBezTo>
                    <a:pt x="12014" y="4621"/>
                    <a:pt x="12144" y="4241"/>
                    <a:pt x="12144" y="3792"/>
                  </a:cubicBezTo>
                  <a:cubicBezTo>
                    <a:pt x="12144" y="3343"/>
                    <a:pt x="12014" y="2960"/>
                    <a:pt x="11752" y="2646"/>
                  </a:cubicBezTo>
                  <a:cubicBezTo>
                    <a:pt x="11493" y="2335"/>
                    <a:pt x="11174" y="2176"/>
                    <a:pt x="10800" y="2176"/>
                  </a:cubicBezTo>
                  <a:moveTo>
                    <a:pt x="14844" y="6466"/>
                  </a:moveTo>
                  <a:cubicBezTo>
                    <a:pt x="14844" y="6916"/>
                    <a:pt x="14978" y="7299"/>
                    <a:pt x="15247" y="7609"/>
                  </a:cubicBezTo>
                  <a:cubicBezTo>
                    <a:pt x="15513" y="7920"/>
                    <a:pt x="15835" y="8076"/>
                    <a:pt x="16212" y="8076"/>
                  </a:cubicBezTo>
                  <a:cubicBezTo>
                    <a:pt x="16586" y="8076"/>
                    <a:pt x="16903" y="7920"/>
                    <a:pt x="17164" y="7609"/>
                  </a:cubicBezTo>
                  <a:cubicBezTo>
                    <a:pt x="17426" y="7299"/>
                    <a:pt x="17555" y="6915"/>
                    <a:pt x="17555" y="6466"/>
                  </a:cubicBezTo>
                  <a:cubicBezTo>
                    <a:pt x="17555" y="6014"/>
                    <a:pt x="17426" y="5634"/>
                    <a:pt x="17164" y="5326"/>
                  </a:cubicBezTo>
                  <a:cubicBezTo>
                    <a:pt x="16903" y="5021"/>
                    <a:pt x="16586" y="4866"/>
                    <a:pt x="16212" y="4866"/>
                  </a:cubicBezTo>
                  <a:cubicBezTo>
                    <a:pt x="15835" y="4866"/>
                    <a:pt x="15513" y="5021"/>
                    <a:pt x="15247" y="5326"/>
                  </a:cubicBezTo>
                  <a:cubicBezTo>
                    <a:pt x="14978" y="5634"/>
                    <a:pt x="14844" y="6014"/>
                    <a:pt x="14844" y="6466"/>
                  </a:cubicBezTo>
                  <a:moveTo>
                    <a:pt x="18451" y="14571"/>
                  </a:moveTo>
                  <a:cubicBezTo>
                    <a:pt x="18828" y="14571"/>
                    <a:pt x="19142" y="14413"/>
                    <a:pt x="19399" y="14099"/>
                  </a:cubicBezTo>
                  <a:cubicBezTo>
                    <a:pt x="19656" y="13791"/>
                    <a:pt x="19785" y="13408"/>
                    <a:pt x="19785" y="12956"/>
                  </a:cubicBezTo>
                  <a:cubicBezTo>
                    <a:pt x="19785" y="12507"/>
                    <a:pt x="19655" y="12127"/>
                    <a:pt x="19399" y="11822"/>
                  </a:cubicBezTo>
                  <a:cubicBezTo>
                    <a:pt x="19142" y="11511"/>
                    <a:pt x="18828" y="11358"/>
                    <a:pt x="18451" y="11358"/>
                  </a:cubicBezTo>
                  <a:cubicBezTo>
                    <a:pt x="18076" y="11358"/>
                    <a:pt x="17757" y="11511"/>
                    <a:pt x="17498" y="11822"/>
                  </a:cubicBezTo>
                  <a:cubicBezTo>
                    <a:pt x="17236" y="12127"/>
                    <a:pt x="17107" y="12507"/>
                    <a:pt x="17107" y="12956"/>
                  </a:cubicBezTo>
                  <a:cubicBezTo>
                    <a:pt x="17107" y="13408"/>
                    <a:pt x="17236" y="13791"/>
                    <a:pt x="17498" y="14099"/>
                  </a:cubicBezTo>
                  <a:cubicBezTo>
                    <a:pt x="17757" y="14413"/>
                    <a:pt x="18076" y="14571"/>
                    <a:pt x="18451" y="14571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/>
          </p:spPr>
          <p:txBody>
            <a:bodyPr lIns="14286" tIns="14286" rIns="14286" bIns="14286" anchor="ctr"/>
            <a:lstStyle/>
            <a:p>
              <a:pPr defTabSz="128448">
                <a:defRPr/>
              </a:pPr>
              <a:endParaRPr lang="es-ES" sz="788"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cs typeface="Gill Sans" charset="0"/>
                <a:sym typeface="Gill Sans" charset="0"/>
              </a:endParaRPr>
            </a:p>
          </p:txBody>
        </p:sp>
        <p:sp>
          <p:nvSpPr>
            <p:cNvPr id="29" name="Freeform 10"/>
            <p:cNvSpPr>
              <a:spLocks noEditPoints="1"/>
            </p:cNvSpPr>
            <p:nvPr/>
          </p:nvSpPr>
          <p:spPr bwMode="auto">
            <a:xfrm>
              <a:off x="2236230" y="1996583"/>
              <a:ext cx="487644" cy="373612"/>
            </a:xfrm>
            <a:custGeom>
              <a:avLst/>
              <a:gdLst>
                <a:gd name="T0" fmla="*/ 633 w 718"/>
                <a:gd name="T1" fmla="*/ 0 h 549"/>
                <a:gd name="T2" fmla="*/ 549 w 718"/>
                <a:gd name="T3" fmla="*/ 84 h 549"/>
                <a:gd name="T4" fmla="*/ 578 w 718"/>
                <a:gd name="T5" fmla="*/ 148 h 549"/>
                <a:gd name="T6" fmla="*/ 475 w 718"/>
                <a:gd name="T7" fmla="*/ 302 h 549"/>
                <a:gd name="T8" fmla="*/ 443 w 718"/>
                <a:gd name="T9" fmla="*/ 296 h 549"/>
                <a:gd name="T10" fmla="*/ 369 w 718"/>
                <a:gd name="T11" fmla="*/ 340 h 549"/>
                <a:gd name="T12" fmla="*/ 310 w 718"/>
                <a:gd name="T13" fmla="*/ 305 h 549"/>
                <a:gd name="T14" fmla="*/ 316 w 718"/>
                <a:gd name="T15" fmla="*/ 275 h 549"/>
                <a:gd name="T16" fmla="*/ 232 w 718"/>
                <a:gd name="T17" fmla="*/ 190 h 549"/>
                <a:gd name="T18" fmla="*/ 147 w 718"/>
                <a:gd name="T19" fmla="*/ 275 h 549"/>
                <a:gd name="T20" fmla="*/ 176 w 718"/>
                <a:gd name="T21" fmla="*/ 338 h 549"/>
                <a:gd name="T22" fmla="*/ 133 w 718"/>
                <a:gd name="T23" fmla="*/ 396 h 549"/>
                <a:gd name="T24" fmla="*/ 84 w 718"/>
                <a:gd name="T25" fmla="*/ 380 h 549"/>
                <a:gd name="T26" fmla="*/ 0 w 718"/>
                <a:gd name="T27" fmla="*/ 465 h 549"/>
                <a:gd name="T28" fmla="*/ 84 w 718"/>
                <a:gd name="T29" fmla="*/ 549 h 549"/>
                <a:gd name="T30" fmla="*/ 168 w 718"/>
                <a:gd name="T31" fmla="*/ 465 h 549"/>
                <a:gd name="T32" fmla="*/ 148 w 718"/>
                <a:gd name="T33" fmla="*/ 411 h 549"/>
                <a:gd name="T34" fmla="*/ 194 w 718"/>
                <a:gd name="T35" fmla="*/ 350 h 549"/>
                <a:gd name="T36" fmla="*/ 232 w 718"/>
                <a:gd name="T37" fmla="*/ 359 h 549"/>
                <a:gd name="T38" fmla="*/ 300 w 718"/>
                <a:gd name="T39" fmla="*/ 324 h 549"/>
                <a:gd name="T40" fmla="*/ 361 w 718"/>
                <a:gd name="T41" fmla="*/ 360 h 549"/>
                <a:gd name="T42" fmla="*/ 359 w 718"/>
                <a:gd name="T43" fmla="*/ 380 h 549"/>
                <a:gd name="T44" fmla="*/ 443 w 718"/>
                <a:gd name="T45" fmla="*/ 465 h 549"/>
                <a:gd name="T46" fmla="*/ 528 w 718"/>
                <a:gd name="T47" fmla="*/ 380 h 549"/>
                <a:gd name="T48" fmla="*/ 494 w 718"/>
                <a:gd name="T49" fmla="*/ 313 h 549"/>
                <a:gd name="T50" fmla="*/ 596 w 718"/>
                <a:gd name="T51" fmla="*/ 160 h 549"/>
                <a:gd name="T52" fmla="*/ 633 w 718"/>
                <a:gd name="T53" fmla="*/ 169 h 549"/>
                <a:gd name="T54" fmla="*/ 718 w 718"/>
                <a:gd name="T55" fmla="*/ 84 h 549"/>
                <a:gd name="T56" fmla="*/ 633 w 718"/>
                <a:gd name="T57" fmla="*/ 0 h 549"/>
                <a:gd name="T58" fmla="*/ 84 w 718"/>
                <a:gd name="T59" fmla="*/ 507 h 549"/>
                <a:gd name="T60" fmla="*/ 42 w 718"/>
                <a:gd name="T61" fmla="*/ 465 h 549"/>
                <a:gd name="T62" fmla="*/ 84 w 718"/>
                <a:gd name="T63" fmla="*/ 422 h 549"/>
                <a:gd name="T64" fmla="*/ 126 w 718"/>
                <a:gd name="T65" fmla="*/ 465 h 549"/>
                <a:gd name="T66" fmla="*/ 84 w 718"/>
                <a:gd name="T67" fmla="*/ 507 h 549"/>
                <a:gd name="T68" fmla="*/ 232 w 718"/>
                <a:gd name="T69" fmla="*/ 317 h 549"/>
                <a:gd name="T70" fmla="*/ 190 w 718"/>
                <a:gd name="T71" fmla="*/ 275 h 549"/>
                <a:gd name="T72" fmla="*/ 232 w 718"/>
                <a:gd name="T73" fmla="*/ 233 h 549"/>
                <a:gd name="T74" fmla="*/ 274 w 718"/>
                <a:gd name="T75" fmla="*/ 275 h 549"/>
                <a:gd name="T76" fmla="*/ 232 w 718"/>
                <a:gd name="T77" fmla="*/ 317 h 549"/>
                <a:gd name="T78" fmla="*/ 443 w 718"/>
                <a:gd name="T79" fmla="*/ 422 h 549"/>
                <a:gd name="T80" fmla="*/ 401 w 718"/>
                <a:gd name="T81" fmla="*/ 380 h 549"/>
                <a:gd name="T82" fmla="*/ 443 w 718"/>
                <a:gd name="T83" fmla="*/ 338 h 549"/>
                <a:gd name="T84" fmla="*/ 486 w 718"/>
                <a:gd name="T85" fmla="*/ 380 h 549"/>
                <a:gd name="T86" fmla="*/ 443 w 718"/>
                <a:gd name="T87" fmla="*/ 422 h 549"/>
                <a:gd name="T88" fmla="*/ 633 w 718"/>
                <a:gd name="T89" fmla="*/ 127 h 549"/>
                <a:gd name="T90" fmla="*/ 591 w 718"/>
                <a:gd name="T91" fmla="*/ 84 h 549"/>
                <a:gd name="T92" fmla="*/ 633 w 718"/>
                <a:gd name="T93" fmla="*/ 42 h 549"/>
                <a:gd name="T94" fmla="*/ 675 w 718"/>
                <a:gd name="T95" fmla="*/ 84 h 549"/>
                <a:gd name="T96" fmla="*/ 633 w 718"/>
                <a:gd name="T97" fmla="*/ 127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18" h="549">
                  <a:moveTo>
                    <a:pt x="633" y="0"/>
                  </a:moveTo>
                  <a:cubicBezTo>
                    <a:pt x="587" y="0"/>
                    <a:pt x="549" y="38"/>
                    <a:pt x="549" y="84"/>
                  </a:cubicBezTo>
                  <a:cubicBezTo>
                    <a:pt x="549" y="110"/>
                    <a:pt x="561" y="132"/>
                    <a:pt x="578" y="148"/>
                  </a:cubicBezTo>
                  <a:cubicBezTo>
                    <a:pt x="475" y="302"/>
                    <a:pt x="475" y="302"/>
                    <a:pt x="475" y="302"/>
                  </a:cubicBezTo>
                  <a:cubicBezTo>
                    <a:pt x="466" y="298"/>
                    <a:pt x="455" y="296"/>
                    <a:pt x="443" y="296"/>
                  </a:cubicBezTo>
                  <a:cubicBezTo>
                    <a:pt x="411" y="296"/>
                    <a:pt x="383" y="314"/>
                    <a:pt x="369" y="340"/>
                  </a:cubicBezTo>
                  <a:cubicBezTo>
                    <a:pt x="310" y="305"/>
                    <a:pt x="310" y="305"/>
                    <a:pt x="310" y="305"/>
                  </a:cubicBezTo>
                  <a:cubicBezTo>
                    <a:pt x="314" y="296"/>
                    <a:pt x="316" y="285"/>
                    <a:pt x="316" y="275"/>
                  </a:cubicBezTo>
                  <a:cubicBezTo>
                    <a:pt x="316" y="228"/>
                    <a:pt x="278" y="190"/>
                    <a:pt x="232" y="190"/>
                  </a:cubicBezTo>
                  <a:cubicBezTo>
                    <a:pt x="185" y="190"/>
                    <a:pt x="147" y="228"/>
                    <a:pt x="147" y="275"/>
                  </a:cubicBezTo>
                  <a:cubicBezTo>
                    <a:pt x="147" y="300"/>
                    <a:pt x="159" y="322"/>
                    <a:pt x="176" y="338"/>
                  </a:cubicBezTo>
                  <a:cubicBezTo>
                    <a:pt x="133" y="396"/>
                    <a:pt x="133" y="396"/>
                    <a:pt x="133" y="396"/>
                  </a:cubicBezTo>
                  <a:cubicBezTo>
                    <a:pt x="119" y="386"/>
                    <a:pt x="102" y="380"/>
                    <a:pt x="84" y="380"/>
                  </a:cubicBezTo>
                  <a:cubicBezTo>
                    <a:pt x="38" y="380"/>
                    <a:pt x="0" y="418"/>
                    <a:pt x="0" y="465"/>
                  </a:cubicBezTo>
                  <a:cubicBezTo>
                    <a:pt x="0" y="511"/>
                    <a:pt x="38" y="549"/>
                    <a:pt x="84" y="549"/>
                  </a:cubicBezTo>
                  <a:cubicBezTo>
                    <a:pt x="130" y="549"/>
                    <a:pt x="168" y="511"/>
                    <a:pt x="168" y="465"/>
                  </a:cubicBezTo>
                  <a:cubicBezTo>
                    <a:pt x="168" y="444"/>
                    <a:pt x="160" y="425"/>
                    <a:pt x="148" y="411"/>
                  </a:cubicBezTo>
                  <a:cubicBezTo>
                    <a:pt x="194" y="350"/>
                    <a:pt x="194" y="350"/>
                    <a:pt x="194" y="350"/>
                  </a:cubicBezTo>
                  <a:cubicBezTo>
                    <a:pt x="205" y="355"/>
                    <a:pt x="218" y="359"/>
                    <a:pt x="232" y="359"/>
                  </a:cubicBezTo>
                  <a:cubicBezTo>
                    <a:pt x="260" y="359"/>
                    <a:pt x="285" y="345"/>
                    <a:pt x="300" y="324"/>
                  </a:cubicBezTo>
                  <a:cubicBezTo>
                    <a:pt x="361" y="360"/>
                    <a:pt x="361" y="360"/>
                    <a:pt x="361" y="360"/>
                  </a:cubicBezTo>
                  <a:cubicBezTo>
                    <a:pt x="360" y="367"/>
                    <a:pt x="359" y="373"/>
                    <a:pt x="359" y="380"/>
                  </a:cubicBezTo>
                  <a:cubicBezTo>
                    <a:pt x="359" y="427"/>
                    <a:pt x="397" y="465"/>
                    <a:pt x="443" y="465"/>
                  </a:cubicBezTo>
                  <a:cubicBezTo>
                    <a:pt x="490" y="465"/>
                    <a:pt x="528" y="427"/>
                    <a:pt x="528" y="380"/>
                  </a:cubicBezTo>
                  <a:cubicBezTo>
                    <a:pt x="528" y="352"/>
                    <a:pt x="514" y="328"/>
                    <a:pt x="494" y="313"/>
                  </a:cubicBezTo>
                  <a:cubicBezTo>
                    <a:pt x="596" y="160"/>
                    <a:pt x="596" y="160"/>
                    <a:pt x="596" y="160"/>
                  </a:cubicBezTo>
                  <a:cubicBezTo>
                    <a:pt x="607" y="165"/>
                    <a:pt x="620" y="169"/>
                    <a:pt x="633" y="169"/>
                  </a:cubicBezTo>
                  <a:cubicBezTo>
                    <a:pt x="680" y="169"/>
                    <a:pt x="718" y="131"/>
                    <a:pt x="718" y="84"/>
                  </a:cubicBezTo>
                  <a:cubicBezTo>
                    <a:pt x="718" y="38"/>
                    <a:pt x="680" y="0"/>
                    <a:pt x="633" y="0"/>
                  </a:cubicBezTo>
                  <a:close/>
                  <a:moveTo>
                    <a:pt x="84" y="507"/>
                  </a:moveTo>
                  <a:cubicBezTo>
                    <a:pt x="61" y="507"/>
                    <a:pt x="42" y="488"/>
                    <a:pt x="42" y="465"/>
                  </a:cubicBezTo>
                  <a:cubicBezTo>
                    <a:pt x="42" y="441"/>
                    <a:pt x="61" y="422"/>
                    <a:pt x="84" y="422"/>
                  </a:cubicBezTo>
                  <a:cubicBezTo>
                    <a:pt x="107" y="422"/>
                    <a:pt x="126" y="441"/>
                    <a:pt x="126" y="465"/>
                  </a:cubicBezTo>
                  <a:cubicBezTo>
                    <a:pt x="126" y="488"/>
                    <a:pt x="107" y="507"/>
                    <a:pt x="84" y="507"/>
                  </a:cubicBezTo>
                  <a:close/>
                  <a:moveTo>
                    <a:pt x="232" y="317"/>
                  </a:moveTo>
                  <a:cubicBezTo>
                    <a:pt x="209" y="317"/>
                    <a:pt x="190" y="298"/>
                    <a:pt x="190" y="275"/>
                  </a:cubicBezTo>
                  <a:cubicBezTo>
                    <a:pt x="190" y="251"/>
                    <a:pt x="209" y="233"/>
                    <a:pt x="232" y="233"/>
                  </a:cubicBezTo>
                  <a:cubicBezTo>
                    <a:pt x="255" y="233"/>
                    <a:pt x="274" y="251"/>
                    <a:pt x="274" y="275"/>
                  </a:cubicBezTo>
                  <a:cubicBezTo>
                    <a:pt x="274" y="298"/>
                    <a:pt x="255" y="317"/>
                    <a:pt x="232" y="317"/>
                  </a:cubicBezTo>
                  <a:close/>
                  <a:moveTo>
                    <a:pt x="443" y="422"/>
                  </a:moveTo>
                  <a:cubicBezTo>
                    <a:pt x="420" y="422"/>
                    <a:pt x="401" y="403"/>
                    <a:pt x="401" y="380"/>
                  </a:cubicBezTo>
                  <a:cubicBezTo>
                    <a:pt x="401" y="357"/>
                    <a:pt x="420" y="338"/>
                    <a:pt x="443" y="338"/>
                  </a:cubicBezTo>
                  <a:cubicBezTo>
                    <a:pt x="467" y="338"/>
                    <a:pt x="486" y="357"/>
                    <a:pt x="486" y="380"/>
                  </a:cubicBezTo>
                  <a:cubicBezTo>
                    <a:pt x="486" y="403"/>
                    <a:pt x="467" y="422"/>
                    <a:pt x="443" y="422"/>
                  </a:cubicBezTo>
                  <a:close/>
                  <a:moveTo>
                    <a:pt x="633" y="127"/>
                  </a:moveTo>
                  <a:cubicBezTo>
                    <a:pt x="610" y="127"/>
                    <a:pt x="591" y="108"/>
                    <a:pt x="591" y="84"/>
                  </a:cubicBezTo>
                  <a:cubicBezTo>
                    <a:pt x="591" y="61"/>
                    <a:pt x="610" y="42"/>
                    <a:pt x="633" y="42"/>
                  </a:cubicBezTo>
                  <a:cubicBezTo>
                    <a:pt x="657" y="42"/>
                    <a:pt x="675" y="61"/>
                    <a:pt x="675" y="84"/>
                  </a:cubicBezTo>
                  <a:cubicBezTo>
                    <a:pt x="675" y="108"/>
                    <a:pt x="657" y="127"/>
                    <a:pt x="633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34286" tIns="17143" rIns="34286" bIns="17143" numCol="1" anchor="t" anchorCtr="0" compatLnSpc="1">
              <a:prstTxWarp prst="textNoShape">
                <a:avLst/>
              </a:prstTxWarp>
            </a:bodyPr>
            <a:lstStyle/>
            <a:p>
              <a:endParaRPr lang="id-ID" sz="675" dirty="0">
                <a:latin typeface="Open Sans Ligh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7654910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35F143D-88EF-4B14-9B1A-54D6A0977C26}"/>
              </a:ext>
            </a:extLst>
          </p:cNvPr>
          <p:cNvSpPr/>
          <p:nvPr/>
        </p:nvSpPr>
        <p:spPr>
          <a:xfrm>
            <a:off x="1993427" y="3212870"/>
            <a:ext cx="5084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ETL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16AE898A-14CE-40FD-BD12-5E994CD32CBE}"/>
              </a:ext>
            </a:extLst>
          </p:cNvPr>
          <p:cNvGrpSpPr/>
          <p:nvPr/>
        </p:nvGrpSpPr>
        <p:grpSpPr>
          <a:xfrm>
            <a:off x="2895600" y="1664416"/>
            <a:ext cx="1155365" cy="1323144"/>
            <a:chOff x="1392299" y="2034376"/>
            <a:chExt cx="1155365" cy="1323144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449C3BF-400E-4EB1-9D93-662E9F95ABE7}"/>
                </a:ext>
              </a:extLst>
            </p:cNvPr>
            <p:cNvSpPr/>
            <p:nvPr/>
          </p:nvSpPr>
          <p:spPr>
            <a:xfrm>
              <a:off x="1392299" y="2034376"/>
              <a:ext cx="1155365" cy="1323144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932B4A3-29D7-49A8-90C4-1A2A05893C36}"/>
                </a:ext>
              </a:extLst>
            </p:cNvPr>
            <p:cNvCxnSpPr>
              <a:cxnSpLocks/>
            </p:cNvCxnSpPr>
            <p:nvPr/>
          </p:nvCxnSpPr>
          <p:spPr>
            <a:xfrm>
              <a:off x="1679941" y="2034377"/>
              <a:ext cx="0" cy="1323143"/>
            </a:xfrm>
            <a:prstGeom prst="lin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074201B4-95A2-42B6-8DB6-BC0351E4E394}"/>
                </a:ext>
              </a:extLst>
            </p:cNvPr>
            <p:cNvCxnSpPr>
              <a:cxnSpLocks/>
            </p:cNvCxnSpPr>
            <p:nvPr/>
          </p:nvCxnSpPr>
          <p:spPr>
            <a:xfrm>
              <a:off x="1967584" y="2034377"/>
              <a:ext cx="0" cy="1323143"/>
            </a:xfrm>
            <a:prstGeom prst="lin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12E8B726-C1B1-486D-813C-231B09BD11AC}"/>
                </a:ext>
              </a:extLst>
            </p:cNvPr>
            <p:cNvCxnSpPr>
              <a:cxnSpLocks/>
            </p:cNvCxnSpPr>
            <p:nvPr/>
          </p:nvCxnSpPr>
          <p:spPr>
            <a:xfrm>
              <a:off x="2255226" y="2034377"/>
              <a:ext cx="0" cy="1323143"/>
            </a:xfrm>
            <a:prstGeom prst="lin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96B59E2C-E69E-458A-9305-2F39CBAD9E7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392299" y="2312796"/>
              <a:ext cx="1155365" cy="9223"/>
            </a:xfrm>
            <a:prstGeom prst="lin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F1D373A-F6C7-4CD0-9C38-DA683C4AC94C}"/>
                </a:ext>
              </a:extLst>
            </p:cNvPr>
            <p:cNvCxnSpPr>
              <a:cxnSpLocks/>
            </p:cNvCxnSpPr>
            <p:nvPr/>
          </p:nvCxnSpPr>
          <p:spPr>
            <a:xfrm>
              <a:off x="1392299" y="2609662"/>
              <a:ext cx="1155365" cy="0"/>
            </a:xfrm>
            <a:prstGeom prst="lin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BF75A17C-EE91-400D-9232-D4545CEEBFE0}"/>
                </a:ext>
              </a:extLst>
            </p:cNvPr>
            <p:cNvCxnSpPr>
              <a:cxnSpLocks/>
            </p:cNvCxnSpPr>
            <p:nvPr/>
          </p:nvCxnSpPr>
          <p:spPr>
            <a:xfrm>
              <a:off x="1397093" y="2897304"/>
              <a:ext cx="1150571" cy="0"/>
            </a:xfrm>
            <a:prstGeom prst="lin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4AA78B6D-04A8-4BB8-90FC-D9FE0D2C363F}"/>
                </a:ext>
              </a:extLst>
            </p:cNvPr>
            <p:cNvCxnSpPr>
              <a:cxnSpLocks/>
            </p:cNvCxnSpPr>
            <p:nvPr/>
          </p:nvCxnSpPr>
          <p:spPr>
            <a:xfrm>
              <a:off x="1397093" y="3127418"/>
              <a:ext cx="1150571" cy="0"/>
            </a:xfrm>
            <a:prstGeom prst="lin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680AF72-25EA-4234-B326-A9B5403CC757}"/>
              </a:ext>
            </a:extLst>
          </p:cNvPr>
          <p:cNvGrpSpPr/>
          <p:nvPr/>
        </p:nvGrpSpPr>
        <p:grpSpPr>
          <a:xfrm>
            <a:off x="4374493" y="1737825"/>
            <a:ext cx="1950107" cy="1069298"/>
            <a:chOff x="3030843" y="2161300"/>
            <a:chExt cx="1950107" cy="1069298"/>
          </a:xfrm>
        </p:grpSpPr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A91B1326-D17D-45FC-AF34-20BEA6D6444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3949523" y="2161300"/>
              <a:ext cx="1031427" cy="1069298"/>
            </a:xfrm>
            <a:custGeom>
              <a:avLst/>
              <a:gdLst>
                <a:gd name="T0" fmla="*/ 1670 w 5556"/>
                <a:gd name="T1" fmla="*/ 3912 h 5760"/>
                <a:gd name="T2" fmla="*/ 1313 w 5556"/>
                <a:gd name="T3" fmla="*/ 4423 h 5760"/>
                <a:gd name="T4" fmla="*/ 1360 w 5556"/>
                <a:gd name="T5" fmla="*/ 5048 h 5760"/>
                <a:gd name="T6" fmla="*/ 1793 w 5556"/>
                <a:gd name="T7" fmla="*/ 5502 h 5760"/>
                <a:gd name="T8" fmla="*/ 2416 w 5556"/>
                <a:gd name="T9" fmla="*/ 5577 h 5760"/>
                <a:gd name="T10" fmla="*/ 2945 w 5556"/>
                <a:gd name="T11" fmla="*/ 5238 h 5760"/>
                <a:gd name="T12" fmla="*/ 3138 w 5556"/>
                <a:gd name="T13" fmla="*/ 4643 h 5760"/>
                <a:gd name="T14" fmla="*/ 2910 w 5556"/>
                <a:gd name="T15" fmla="*/ 4060 h 5760"/>
                <a:gd name="T16" fmla="*/ 2363 w 5556"/>
                <a:gd name="T17" fmla="*/ 3753 h 5760"/>
                <a:gd name="T18" fmla="*/ 2002 w 5556"/>
                <a:gd name="T19" fmla="*/ 1684 h 5760"/>
                <a:gd name="T20" fmla="*/ 1508 w 5556"/>
                <a:gd name="T21" fmla="*/ 2095 h 5760"/>
                <a:gd name="T22" fmla="*/ 2089 w 5556"/>
                <a:gd name="T23" fmla="*/ 3587 h 5760"/>
                <a:gd name="T24" fmla="*/ 2746 w 5556"/>
                <a:gd name="T25" fmla="*/ 3721 h 5760"/>
                <a:gd name="T26" fmla="*/ 3768 w 5556"/>
                <a:gd name="T27" fmla="*/ 2499 h 5760"/>
                <a:gd name="T28" fmla="*/ 3411 w 5556"/>
                <a:gd name="T29" fmla="*/ 1937 h 5760"/>
                <a:gd name="T30" fmla="*/ 4369 w 5556"/>
                <a:gd name="T31" fmla="*/ 738 h 5760"/>
                <a:gd name="T32" fmla="*/ 3789 w 5556"/>
                <a:gd name="T33" fmla="*/ 1026 h 5760"/>
                <a:gd name="T34" fmla="*/ 3538 w 5556"/>
                <a:gd name="T35" fmla="*/ 1602 h 5760"/>
                <a:gd name="T36" fmla="*/ 3707 w 5556"/>
                <a:gd name="T37" fmla="*/ 2201 h 5760"/>
                <a:gd name="T38" fmla="*/ 4217 w 5556"/>
                <a:gd name="T39" fmla="*/ 2559 h 5760"/>
                <a:gd name="T40" fmla="*/ 4844 w 5556"/>
                <a:gd name="T41" fmla="*/ 2513 h 5760"/>
                <a:gd name="T42" fmla="*/ 5297 w 5556"/>
                <a:gd name="T43" fmla="*/ 2081 h 5760"/>
                <a:gd name="T44" fmla="*/ 5373 w 5556"/>
                <a:gd name="T45" fmla="*/ 1457 h 5760"/>
                <a:gd name="T46" fmla="*/ 5034 w 5556"/>
                <a:gd name="T47" fmla="*/ 929 h 5760"/>
                <a:gd name="T48" fmla="*/ 4463 w 5556"/>
                <a:gd name="T49" fmla="*/ 735 h 5760"/>
                <a:gd name="T50" fmla="*/ 552 w 5556"/>
                <a:gd name="T51" fmla="*/ 332 h 5760"/>
                <a:gd name="T52" fmla="*/ 194 w 5556"/>
                <a:gd name="T53" fmla="*/ 843 h 5760"/>
                <a:gd name="T54" fmla="*/ 241 w 5556"/>
                <a:gd name="T55" fmla="*/ 1468 h 5760"/>
                <a:gd name="T56" fmla="*/ 674 w 5556"/>
                <a:gd name="T57" fmla="*/ 1922 h 5760"/>
                <a:gd name="T58" fmla="*/ 1297 w 5556"/>
                <a:gd name="T59" fmla="*/ 1997 h 5760"/>
                <a:gd name="T60" fmla="*/ 1826 w 5556"/>
                <a:gd name="T61" fmla="*/ 1658 h 5760"/>
                <a:gd name="T62" fmla="*/ 2019 w 5556"/>
                <a:gd name="T63" fmla="*/ 1063 h 5760"/>
                <a:gd name="T64" fmla="*/ 1791 w 5556"/>
                <a:gd name="T65" fmla="*/ 480 h 5760"/>
                <a:gd name="T66" fmla="*/ 1246 w 5556"/>
                <a:gd name="T67" fmla="*/ 173 h 5760"/>
                <a:gd name="T68" fmla="*/ 1473 w 5556"/>
                <a:gd name="T69" fmla="*/ 70 h 5760"/>
                <a:gd name="T70" fmla="*/ 2007 w 5556"/>
                <a:gd name="T71" fmla="*/ 503 h 5760"/>
                <a:gd name="T72" fmla="*/ 2177 w 5556"/>
                <a:gd name="T73" fmla="*/ 1173 h 5760"/>
                <a:gd name="T74" fmla="*/ 3690 w 5556"/>
                <a:gd name="T75" fmla="*/ 897 h 5760"/>
                <a:gd name="T76" fmla="*/ 4269 w 5556"/>
                <a:gd name="T77" fmla="*/ 592 h 5760"/>
                <a:gd name="T78" fmla="*/ 4920 w 5556"/>
                <a:gd name="T79" fmla="*/ 674 h 5760"/>
                <a:gd name="T80" fmla="*/ 5406 w 5556"/>
                <a:gd name="T81" fmla="*/ 1114 h 5760"/>
                <a:gd name="T82" fmla="*/ 5552 w 5556"/>
                <a:gd name="T83" fmla="*/ 1751 h 5760"/>
                <a:gd name="T84" fmla="*/ 5297 w 5556"/>
                <a:gd name="T85" fmla="*/ 2367 h 5760"/>
                <a:gd name="T86" fmla="*/ 4751 w 5556"/>
                <a:gd name="T87" fmla="*/ 2716 h 5760"/>
                <a:gd name="T88" fmla="*/ 4142 w 5556"/>
                <a:gd name="T89" fmla="*/ 2704 h 5760"/>
                <a:gd name="T90" fmla="*/ 3250 w 5556"/>
                <a:gd name="T91" fmla="*/ 4353 h 5760"/>
                <a:gd name="T92" fmla="*/ 3234 w 5556"/>
                <a:gd name="T93" fmla="*/ 5037 h 5760"/>
                <a:gd name="T94" fmla="*/ 2838 w 5556"/>
                <a:gd name="T95" fmla="*/ 5559 h 5760"/>
                <a:gd name="T96" fmla="*/ 2210 w 5556"/>
                <a:gd name="T97" fmla="*/ 5760 h 5760"/>
                <a:gd name="T98" fmla="*/ 1560 w 5556"/>
                <a:gd name="T99" fmla="*/ 5547 h 5760"/>
                <a:gd name="T100" fmla="*/ 1168 w 5556"/>
                <a:gd name="T101" fmla="*/ 4992 h 5760"/>
                <a:gd name="T102" fmla="*/ 1183 w 5556"/>
                <a:gd name="T103" fmla="*/ 4299 h 5760"/>
                <a:gd name="T104" fmla="*/ 1574 w 5556"/>
                <a:gd name="T105" fmla="*/ 3784 h 5760"/>
                <a:gd name="T106" fmla="*/ 613 w 5556"/>
                <a:gd name="T107" fmla="*/ 2070 h 5760"/>
                <a:gd name="T108" fmla="*/ 124 w 5556"/>
                <a:gd name="T109" fmla="*/ 1594 h 5760"/>
                <a:gd name="T110" fmla="*/ 16 w 5556"/>
                <a:gd name="T111" fmla="*/ 908 h 5760"/>
                <a:gd name="T112" fmla="*/ 346 w 5556"/>
                <a:gd name="T113" fmla="*/ 295 h 5760"/>
                <a:gd name="T114" fmla="*/ 963 w 5556"/>
                <a:gd name="T115" fmla="*/ 7 h 5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56" h="5760">
                  <a:moveTo>
                    <a:pt x="2206" y="3741"/>
                  </a:moveTo>
                  <a:lnTo>
                    <a:pt x="2112" y="3746"/>
                  </a:lnTo>
                  <a:lnTo>
                    <a:pt x="2018" y="3760"/>
                  </a:lnTo>
                  <a:lnTo>
                    <a:pt x="1927" y="3784"/>
                  </a:lnTo>
                  <a:lnTo>
                    <a:pt x="1838" y="3817"/>
                  </a:lnTo>
                  <a:lnTo>
                    <a:pt x="1752" y="3859"/>
                  </a:lnTo>
                  <a:lnTo>
                    <a:pt x="1670" y="3912"/>
                  </a:lnTo>
                  <a:lnTo>
                    <a:pt x="1597" y="3969"/>
                  </a:lnTo>
                  <a:lnTo>
                    <a:pt x="1533" y="4032"/>
                  </a:lnTo>
                  <a:lnTo>
                    <a:pt x="1473" y="4100"/>
                  </a:lnTo>
                  <a:lnTo>
                    <a:pt x="1421" y="4175"/>
                  </a:lnTo>
                  <a:lnTo>
                    <a:pt x="1377" y="4254"/>
                  </a:lnTo>
                  <a:lnTo>
                    <a:pt x="1341" y="4337"/>
                  </a:lnTo>
                  <a:lnTo>
                    <a:pt x="1313" y="4423"/>
                  </a:lnTo>
                  <a:lnTo>
                    <a:pt x="1292" y="4514"/>
                  </a:lnTo>
                  <a:lnTo>
                    <a:pt x="1281" y="4606"/>
                  </a:lnTo>
                  <a:lnTo>
                    <a:pt x="1279" y="4697"/>
                  </a:lnTo>
                  <a:lnTo>
                    <a:pt x="1286" y="4788"/>
                  </a:lnTo>
                  <a:lnTo>
                    <a:pt x="1302" y="4877"/>
                  </a:lnTo>
                  <a:lnTo>
                    <a:pt x="1327" y="4964"/>
                  </a:lnTo>
                  <a:lnTo>
                    <a:pt x="1360" y="5048"/>
                  </a:lnTo>
                  <a:lnTo>
                    <a:pt x="1400" y="5130"/>
                  </a:lnTo>
                  <a:lnTo>
                    <a:pt x="1450" y="5208"/>
                  </a:lnTo>
                  <a:lnTo>
                    <a:pt x="1508" y="5280"/>
                  </a:lnTo>
                  <a:lnTo>
                    <a:pt x="1571" y="5346"/>
                  </a:lnTo>
                  <a:lnTo>
                    <a:pt x="1639" y="5406"/>
                  </a:lnTo>
                  <a:lnTo>
                    <a:pt x="1714" y="5458"/>
                  </a:lnTo>
                  <a:lnTo>
                    <a:pt x="1793" y="5502"/>
                  </a:lnTo>
                  <a:lnTo>
                    <a:pt x="1875" y="5538"/>
                  </a:lnTo>
                  <a:lnTo>
                    <a:pt x="1962" y="5566"/>
                  </a:lnTo>
                  <a:lnTo>
                    <a:pt x="2053" y="5585"/>
                  </a:lnTo>
                  <a:lnTo>
                    <a:pt x="2143" y="5598"/>
                  </a:lnTo>
                  <a:lnTo>
                    <a:pt x="2236" y="5599"/>
                  </a:lnTo>
                  <a:lnTo>
                    <a:pt x="2327" y="5592"/>
                  </a:lnTo>
                  <a:lnTo>
                    <a:pt x="2416" y="5577"/>
                  </a:lnTo>
                  <a:lnTo>
                    <a:pt x="2501" y="5552"/>
                  </a:lnTo>
                  <a:lnTo>
                    <a:pt x="2587" y="5519"/>
                  </a:lnTo>
                  <a:lnTo>
                    <a:pt x="2669" y="5477"/>
                  </a:lnTo>
                  <a:lnTo>
                    <a:pt x="2746" y="5428"/>
                  </a:lnTo>
                  <a:lnTo>
                    <a:pt x="2819" y="5371"/>
                  </a:lnTo>
                  <a:lnTo>
                    <a:pt x="2885" y="5308"/>
                  </a:lnTo>
                  <a:lnTo>
                    <a:pt x="2945" y="5238"/>
                  </a:lnTo>
                  <a:lnTo>
                    <a:pt x="2995" y="5165"/>
                  </a:lnTo>
                  <a:lnTo>
                    <a:pt x="3041" y="5086"/>
                  </a:lnTo>
                  <a:lnTo>
                    <a:pt x="3075" y="5002"/>
                  </a:lnTo>
                  <a:lnTo>
                    <a:pt x="3105" y="4915"/>
                  </a:lnTo>
                  <a:lnTo>
                    <a:pt x="3124" y="4826"/>
                  </a:lnTo>
                  <a:lnTo>
                    <a:pt x="3135" y="4734"/>
                  </a:lnTo>
                  <a:lnTo>
                    <a:pt x="3138" y="4643"/>
                  </a:lnTo>
                  <a:lnTo>
                    <a:pt x="3131" y="4552"/>
                  </a:lnTo>
                  <a:lnTo>
                    <a:pt x="3116" y="4463"/>
                  </a:lnTo>
                  <a:lnTo>
                    <a:pt x="3091" y="4376"/>
                  </a:lnTo>
                  <a:lnTo>
                    <a:pt x="3058" y="4292"/>
                  </a:lnTo>
                  <a:lnTo>
                    <a:pt x="3016" y="4210"/>
                  </a:lnTo>
                  <a:lnTo>
                    <a:pt x="2966" y="4131"/>
                  </a:lnTo>
                  <a:lnTo>
                    <a:pt x="2910" y="4060"/>
                  </a:lnTo>
                  <a:lnTo>
                    <a:pt x="2847" y="3994"/>
                  </a:lnTo>
                  <a:lnTo>
                    <a:pt x="2777" y="3934"/>
                  </a:lnTo>
                  <a:lnTo>
                    <a:pt x="2704" y="3882"/>
                  </a:lnTo>
                  <a:lnTo>
                    <a:pt x="2623" y="3838"/>
                  </a:lnTo>
                  <a:lnTo>
                    <a:pt x="2541" y="3802"/>
                  </a:lnTo>
                  <a:lnTo>
                    <a:pt x="2454" y="3774"/>
                  </a:lnTo>
                  <a:lnTo>
                    <a:pt x="2363" y="3753"/>
                  </a:lnTo>
                  <a:lnTo>
                    <a:pt x="2285" y="3744"/>
                  </a:lnTo>
                  <a:lnTo>
                    <a:pt x="2206" y="3741"/>
                  </a:lnTo>
                  <a:close/>
                  <a:moveTo>
                    <a:pt x="2152" y="1332"/>
                  </a:moveTo>
                  <a:lnTo>
                    <a:pt x="2126" y="1426"/>
                  </a:lnTo>
                  <a:lnTo>
                    <a:pt x="2091" y="1517"/>
                  </a:lnTo>
                  <a:lnTo>
                    <a:pt x="2051" y="1602"/>
                  </a:lnTo>
                  <a:lnTo>
                    <a:pt x="2002" y="1684"/>
                  </a:lnTo>
                  <a:lnTo>
                    <a:pt x="1948" y="1761"/>
                  </a:lnTo>
                  <a:lnTo>
                    <a:pt x="1887" y="1831"/>
                  </a:lnTo>
                  <a:lnTo>
                    <a:pt x="1821" y="1897"/>
                  </a:lnTo>
                  <a:lnTo>
                    <a:pt x="1749" y="1957"/>
                  </a:lnTo>
                  <a:lnTo>
                    <a:pt x="1672" y="2009"/>
                  </a:lnTo>
                  <a:lnTo>
                    <a:pt x="1592" y="2056"/>
                  </a:lnTo>
                  <a:lnTo>
                    <a:pt x="1508" y="2095"/>
                  </a:lnTo>
                  <a:lnTo>
                    <a:pt x="1419" y="2128"/>
                  </a:lnTo>
                  <a:lnTo>
                    <a:pt x="1328" y="2152"/>
                  </a:lnTo>
                  <a:lnTo>
                    <a:pt x="1718" y="3699"/>
                  </a:lnTo>
                  <a:lnTo>
                    <a:pt x="1807" y="3658"/>
                  </a:lnTo>
                  <a:lnTo>
                    <a:pt x="1897" y="3627"/>
                  </a:lnTo>
                  <a:lnTo>
                    <a:pt x="1992" y="3603"/>
                  </a:lnTo>
                  <a:lnTo>
                    <a:pt x="2089" y="3587"/>
                  </a:lnTo>
                  <a:lnTo>
                    <a:pt x="2189" y="3580"/>
                  </a:lnTo>
                  <a:lnTo>
                    <a:pt x="2288" y="3583"/>
                  </a:lnTo>
                  <a:lnTo>
                    <a:pt x="2391" y="3596"/>
                  </a:lnTo>
                  <a:lnTo>
                    <a:pt x="2486" y="3617"/>
                  </a:lnTo>
                  <a:lnTo>
                    <a:pt x="2576" y="3645"/>
                  </a:lnTo>
                  <a:lnTo>
                    <a:pt x="2664" y="3679"/>
                  </a:lnTo>
                  <a:lnTo>
                    <a:pt x="2746" y="3721"/>
                  </a:lnTo>
                  <a:lnTo>
                    <a:pt x="2824" y="3770"/>
                  </a:lnTo>
                  <a:lnTo>
                    <a:pt x="2896" y="3826"/>
                  </a:lnTo>
                  <a:lnTo>
                    <a:pt x="2964" y="3885"/>
                  </a:lnTo>
                  <a:lnTo>
                    <a:pt x="3027" y="3952"/>
                  </a:lnTo>
                  <a:lnTo>
                    <a:pt x="3929" y="2611"/>
                  </a:lnTo>
                  <a:lnTo>
                    <a:pt x="3845" y="2559"/>
                  </a:lnTo>
                  <a:lnTo>
                    <a:pt x="3768" y="2499"/>
                  </a:lnTo>
                  <a:lnTo>
                    <a:pt x="3697" y="2435"/>
                  </a:lnTo>
                  <a:lnTo>
                    <a:pt x="3632" y="2363"/>
                  </a:lnTo>
                  <a:lnTo>
                    <a:pt x="3573" y="2287"/>
                  </a:lnTo>
                  <a:lnTo>
                    <a:pt x="3521" y="2205"/>
                  </a:lnTo>
                  <a:lnTo>
                    <a:pt x="3477" y="2119"/>
                  </a:lnTo>
                  <a:lnTo>
                    <a:pt x="3440" y="2030"/>
                  </a:lnTo>
                  <a:lnTo>
                    <a:pt x="3411" y="1937"/>
                  </a:lnTo>
                  <a:lnTo>
                    <a:pt x="3391" y="1841"/>
                  </a:lnTo>
                  <a:lnTo>
                    <a:pt x="3379" y="1742"/>
                  </a:lnTo>
                  <a:lnTo>
                    <a:pt x="3377" y="1642"/>
                  </a:lnTo>
                  <a:lnTo>
                    <a:pt x="3383" y="1541"/>
                  </a:lnTo>
                  <a:lnTo>
                    <a:pt x="2152" y="1332"/>
                  </a:lnTo>
                  <a:close/>
                  <a:moveTo>
                    <a:pt x="4463" y="735"/>
                  </a:moveTo>
                  <a:lnTo>
                    <a:pt x="4369" y="738"/>
                  </a:lnTo>
                  <a:lnTo>
                    <a:pt x="4275" y="754"/>
                  </a:lnTo>
                  <a:lnTo>
                    <a:pt x="4184" y="777"/>
                  </a:lnTo>
                  <a:lnTo>
                    <a:pt x="4095" y="812"/>
                  </a:lnTo>
                  <a:lnTo>
                    <a:pt x="4009" y="854"/>
                  </a:lnTo>
                  <a:lnTo>
                    <a:pt x="3927" y="906"/>
                  </a:lnTo>
                  <a:lnTo>
                    <a:pt x="3854" y="963"/>
                  </a:lnTo>
                  <a:lnTo>
                    <a:pt x="3789" y="1026"/>
                  </a:lnTo>
                  <a:lnTo>
                    <a:pt x="3730" y="1094"/>
                  </a:lnTo>
                  <a:lnTo>
                    <a:pt x="3678" y="1169"/>
                  </a:lnTo>
                  <a:lnTo>
                    <a:pt x="3634" y="1248"/>
                  </a:lnTo>
                  <a:lnTo>
                    <a:pt x="3597" y="1330"/>
                  </a:lnTo>
                  <a:lnTo>
                    <a:pt x="3569" y="1417"/>
                  </a:lnTo>
                  <a:lnTo>
                    <a:pt x="3549" y="1508"/>
                  </a:lnTo>
                  <a:lnTo>
                    <a:pt x="3538" y="1602"/>
                  </a:lnTo>
                  <a:lnTo>
                    <a:pt x="3536" y="1695"/>
                  </a:lnTo>
                  <a:lnTo>
                    <a:pt x="3543" y="1787"/>
                  </a:lnTo>
                  <a:lnTo>
                    <a:pt x="3561" y="1876"/>
                  </a:lnTo>
                  <a:lnTo>
                    <a:pt x="3585" y="1964"/>
                  </a:lnTo>
                  <a:lnTo>
                    <a:pt x="3618" y="2046"/>
                  </a:lnTo>
                  <a:lnTo>
                    <a:pt x="3658" y="2126"/>
                  </a:lnTo>
                  <a:lnTo>
                    <a:pt x="3707" y="2201"/>
                  </a:lnTo>
                  <a:lnTo>
                    <a:pt x="3763" y="2271"/>
                  </a:lnTo>
                  <a:lnTo>
                    <a:pt x="3824" y="2335"/>
                  </a:lnTo>
                  <a:lnTo>
                    <a:pt x="3892" y="2395"/>
                  </a:lnTo>
                  <a:lnTo>
                    <a:pt x="3966" y="2447"/>
                  </a:lnTo>
                  <a:lnTo>
                    <a:pt x="4044" y="2493"/>
                  </a:lnTo>
                  <a:lnTo>
                    <a:pt x="4128" y="2529"/>
                  </a:lnTo>
                  <a:lnTo>
                    <a:pt x="4217" y="2559"/>
                  </a:lnTo>
                  <a:lnTo>
                    <a:pt x="4310" y="2580"/>
                  </a:lnTo>
                  <a:lnTo>
                    <a:pt x="4400" y="2590"/>
                  </a:lnTo>
                  <a:lnTo>
                    <a:pt x="4493" y="2594"/>
                  </a:lnTo>
                  <a:lnTo>
                    <a:pt x="4584" y="2587"/>
                  </a:lnTo>
                  <a:lnTo>
                    <a:pt x="4673" y="2571"/>
                  </a:lnTo>
                  <a:lnTo>
                    <a:pt x="4758" y="2547"/>
                  </a:lnTo>
                  <a:lnTo>
                    <a:pt x="4844" y="2513"/>
                  </a:lnTo>
                  <a:lnTo>
                    <a:pt x="4926" y="2472"/>
                  </a:lnTo>
                  <a:lnTo>
                    <a:pt x="5002" y="2421"/>
                  </a:lnTo>
                  <a:lnTo>
                    <a:pt x="5076" y="2365"/>
                  </a:lnTo>
                  <a:lnTo>
                    <a:pt x="5142" y="2302"/>
                  </a:lnTo>
                  <a:lnTo>
                    <a:pt x="5200" y="2232"/>
                  </a:lnTo>
                  <a:lnTo>
                    <a:pt x="5252" y="2159"/>
                  </a:lnTo>
                  <a:lnTo>
                    <a:pt x="5297" y="2081"/>
                  </a:lnTo>
                  <a:lnTo>
                    <a:pt x="5332" y="1997"/>
                  </a:lnTo>
                  <a:lnTo>
                    <a:pt x="5362" y="1910"/>
                  </a:lnTo>
                  <a:lnTo>
                    <a:pt x="5381" y="1819"/>
                  </a:lnTo>
                  <a:lnTo>
                    <a:pt x="5392" y="1728"/>
                  </a:lnTo>
                  <a:lnTo>
                    <a:pt x="5395" y="1635"/>
                  </a:lnTo>
                  <a:lnTo>
                    <a:pt x="5388" y="1546"/>
                  </a:lnTo>
                  <a:lnTo>
                    <a:pt x="5373" y="1457"/>
                  </a:lnTo>
                  <a:lnTo>
                    <a:pt x="5348" y="1370"/>
                  </a:lnTo>
                  <a:lnTo>
                    <a:pt x="5315" y="1285"/>
                  </a:lnTo>
                  <a:lnTo>
                    <a:pt x="5273" y="1204"/>
                  </a:lnTo>
                  <a:lnTo>
                    <a:pt x="5222" y="1126"/>
                  </a:lnTo>
                  <a:lnTo>
                    <a:pt x="5167" y="1053"/>
                  </a:lnTo>
                  <a:lnTo>
                    <a:pt x="5104" y="988"/>
                  </a:lnTo>
                  <a:lnTo>
                    <a:pt x="5034" y="929"/>
                  </a:lnTo>
                  <a:lnTo>
                    <a:pt x="4961" y="876"/>
                  </a:lnTo>
                  <a:lnTo>
                    <a:pt x="4880" y="833"/>
                  </a:lnTo>
                  <a:lnTo>
                    <a:pt x="4798" y="796"/>
                  </a:lnTo>
                  <a:lnTo>
                    <a:pt x="4711" y="768"/>
                  </a:lnTo>
                  <a:lnTo>
                    <a:pt x="4620" y="747"/>
                  </a:lnTo>
                  <a:lnTo>
                    <a:pt x="4542" y="737"/>
                  </a:lnTo>
                  <a:lnTo>
                    <a:pt x="4463" y="735"/>
                  </a:lnTo>
                  <a:close/>
                  <a:moveTo>
                    <a:pt x="1087" y="161"/>
                  </a:moveTo>
                  <a:lnTo>
                    <a:pt x="993" y="166"/>
                  </a:lnTo>
                  <a:lnTo>
                    <a:pt x="899" y="180"/>
                  </a:lnTo>
                  <a:lnTo>
                    <a:pt x="808" y="204"/>
                  </a:lnTo>
                  <a:lnTo>
                    <a:pt x="719" y="237"/>
                  </a:lnTo>
                  <a:lnTo>
                    <a:pt x="634" y="279"/>
                  </a:lnTo>
                  <a:lnTo>
                    <a:pt x="552" y="332"/>
                  </a:lnTo>
                  <a:lnTo>
                    <a:pt x="480" y="389"/>
                  </a:lnTo>
                  <a:lnTo>
                    <a:pt x="414" y="452"/>
                  </a:lnTo>
                  <a:lnTo>
                    <a:pt x="354" y="520"/>
                  </a:lnTo>
                  <a:lnTo>
                    <a:pt x="302" y="595"/>
                  </a:lnTo>
                  <a:lnTo>
                    <a:pt x="258" y="674"/>
                  </a:lnTo>
                  <a:lnTo>
                    <a:pt x="222" y="758"/>
                  </a:lnTo>
                  <a:lnTo>
                    <a:pt x="194" y="843"/>
                  </a:lnTo>
                  <a:lnTo>
                    <a:pt x="175" y="934"/>
                  </a:lnTo>
                  <a:lnTo>
                    <a:pt x="162" y="1026"/>
                  </a:lnTo>
                  <a:lnTo>
                    <a:pt x="161" y="1117"/>
                  </a:lnTo>
                  <a:lnTo>
                    <a:pt x="168" y="1208"/>
                  </a:lnTo>
                  <a:lnTo>
                    <a:pt x="183" y="1297"/>
                  </a:lnTo>
                  <a:lnTo>
                    <a:pt x="208" y="1384"/>
                  </a:lnTo>
                  <a:lnTo>
                    <a:pt x="241" y="1468"/>
                  </a:lnTo>
                  <a:lnTo>
                    <a:pt x="283" y="1550"/>
                  </a:lnTo>
                  <a:lnTo>
                    <a:pt x="332" y="1629"/>
                  </a:lnTo>
                  <a:lnTo>
                    <a:pt x="389" y="1700"/>
                  </a:lnTo>
                  <a:lnTo>
                    <a:pt x="452" y="1766"/>
                  </a:lnTo>
                  <a:lnTo>
                    <a:pt x="522" y="1826"/>
                  </a:lnTo>
                  <a:lnTo>
                    <a:pt x="595" y="1878"/>
                  </a:lnTo>
                  <a:lnTo>
                    <a:pt x="674" y="1922"/>
                  </a:lnTo>
                  <a:lnTo>
                    <a:pt x="758" y="1958"/>
                  </a:lnTo>
                  <a:lnTo>
                    <a:pt x="845" y="1986"/>
                  </a:lnTo>
                  <a:lnTo>
                    <a:pt x="934" y="2006"/>
                  </a:lnTo>
                  <a:lnTo>
                    <a:pt x="1026" y="2018"/>
                  </a:lnTo>
                  <a:lnTo>
                    <a:pt x="1117" y="2019"/>
                  </a:lnTo>
                  <a:lnTo>
                    <a:pt x="1208" y="2013"/>
                  </a:lnTo>
                  <a:lnTo>
                    <a:pt x="1297" y="1997"/>
                  </a:lnTo>
                  <a:lnTo>
                    <a:pt x="1384" y="1972"/>
                  </a:lnTo>
                  <a:lnTo>
                    <a:pt x="1468" y="1939"/>
                  </a:lnTo>
                  <a:lnTo>
                    <a:pt x="1550" y="1897"/>
                  </a:lnTo>
                  <a:lnTo>
                    <a:pt x="1629" y="1848"/>
                  </a:lnTo>
                  <a:lnTo>
                    <a:pt x="1700" y="1791"/>
                  </a:lnTo>
                  <a:lnTo>
                    <a:pt x="1766" y="1728"/>
                  </a:lnTo>
                  <a:lnTo>
                    <a:pt x="1826" y="1658"/>
                  </a:lnTo>
                  <a:lnTo>
                    <a:pt x="1878" y="1585"/>
                  </a:lnTo>
                  <a:lnTo>
                    <a:pt x="1922" y="1506"/>
                  </a:lnTo>
                  <a:lnTo>
                    <a:pt x="1958" y="1423"/>
                  </a:lnTo>
                  <a:lnTo>
                    <a:pt x="1986" y="1335"/>
                  </a:lnTo>
                  <a:lnTo>
                    <a:pt x="2006" y="1246"/>
                  </a:lnTo>
                  <a:lnTo>
                    <a:pt x="2018" y="1154"/>
                  </a:lnTo>
                  <a:lnTo>
                    <a:pt x="2019" y="1063"/>
                  </a:lnTo>
                  <a:lnTo>
                    <a:pt x="2013" y="972"/>
                  </a:lnTo>
                  <a:lnTo>
                    <a:pt x="1997" y="883"/>
                  </a:lnTo>
                  <a:lnTo>
                    <a:pt x="1972" y="796"/>
                  </a:lnTo>
                  <a:lnTo>
                    <a:pt x="1939" y="712"/>
                  </a:lnTo>
                  <a:lnTo>
                    <a:pt x="1897" y="630"/>
                  </a:lnTo>
                  <a:lnTo>
                    <a:pt x="1848" y="552"/>
                  </a:lnTo>
                  <a:lnTo>
                    <a:pt x="1791" y="480"/>
                  </a:lnTo>
                  <a:lnTo>
                    <a:pt x="1728" y="414"/>
                  </a:lnTo>
                  <a:lnTo>
                    <a:pt x="1658" y="354"/>
                  </a:lnTo>
                  <a:lnTo>
                    <a:pt x="1585" y="302"/>
                  </a:lnTo>
                  <a:lnTo>
                    <a:pt x="1506" y="258"/>
                  </a:lnTo>
                  <a:lnTo>
                    <a:pt x="1423" y="222"/>
                  </a:lnTo>
                  <a:lnTo>
                    <a:pt x="1335" y="194"/>
                  </a:lnTo>
                  <a:lnTo>
                    <a:pt x="1246" y="173"/>
                  </a:lnTo>
                  <a:lnTo>
                    <a:pt x="1166" y="164"/>
                  </a:lnTo>
                  <a:lnTo>
                    <a:pt x="1087" y="161"/>
                  </a:lnTo>
                  <a:close/>
                  <a:moveTo>
                    <a:pt x="1065" y="0"/>
                  </a:moveTo>
                  <a:lnTo>
                    <a:pt x="1168" y="3"/>
                  </a:lnTo>
                  <a:lnTo>
                    <a:pt x="1272" y="16"/>
                  </a:lnTo>
                  <a:lnTo>
                    <a:pt x="1375" y="38"/>
                  </a:lnTo>
                  <a:lnTo>
                    <a:pt x="1473" y="70"/>
                  </a:lnTo>
                  <a:lnTo>
                    <a:pt x="1567" y="110"/>
                  </a:lnTo>
                  <a:lnTo>
                    <a:pt x="1656" y="159"/>
                  </a:lnTo>
                  <a:lnTo>
                    <a:pt x="1738" y="215"/>
                  </a:lnTo>
                  <a:lnTo>
                    <a:pt x="1815" y="278"/>
                  </a:lnTo>
                  <a:lnTo>
                    <a:pt x="1887" y="347"/>
                  </a:lnTo>
                  <a:lnTo>
                    <a:pt x="1950" y="422"/>
                  </a:lnTo>
                  <a:lnTo>
                    <a:pt x="2007" y="503"/>
                  </a:lnTo>
                  <a:lnTo>
                    <a:pt x="2056" y="588"/>
                  </a:lnTo>
                  <a:lnTo>
                    <a:pt x="2098" y="679"/>
                  </a:lnTo>
                  <a:lnTo>
                    <a:pt x="2131" y="771"/>
                  </a:lnTo>
                  <a:lnTo>
                    <a:pt x="2157" y="869"/>
                  </a:lnTo>
                  <a:lnTo>
                    <a:pt x="2173" y="969"/>
                  </a:lnTo>
                  <a:lnTo>
                    <a:pt x="2180" y="1070"/>
                  </a:lnTo>
                  <a:lnTo>
                    <a:pt x="2177" y="1173"/>
                  </a:lnTo>
                  <a:lnTo>
                    <a:pt x="3412" y="1382"/>
                  </a:lnTo>
                  <a:lnTo>
                    <a:pt x="3440" y="1292"/>
                  </a:lnTo>
                  <a:lnTo>
                    <a:pt x="3477" y="1204"/>
                  </a:lnTo>
                  <a:lnTo>
                    <a:pt x="3519" y="1122"/>
                  </a:lnTo>
                  <a:lnTo>
                    <a:pt x="3569" y="1042"/>
                  </a:lnTo>
                  <a:lnTo>
                    <a:pt x="3625" y="967"/>
                  </a:lnTo>
                  <a:lnTo>
                    <a:pt x="3690" y="897"/>
                  </a:lnTo>
                  <a:lnTo>
                    <a:pt x="3758" y="834"/>
                  </a:lnTo>
                  <a:lnTo>
                    <a:pt x="3835" y="775"/>
                  </a:lnTo>
                  <a:lnTo>
                    <a:pt x="3915" y="723"/>
                  </a:lnTo>
                  <a:lnTo>
                    <a:pt x="4001" y="677"/>
                  </a:lnTo>
                  <a:lnTo>
                    <a:pt x="4088" y="641"/>
                  </a:lnTo>
                  <a:lnTo>
                    <a:pt x="4177" y="613"/>
                  </a:lnTo>
                  <a:lnTo>
                    <a:pt x="4269" y="592"/>
                  </a:lnTo>
                  <a:lnTo>
                    <a:pt x="4362" y="578"/>
                  </a:lnTo>
                  <a:lnTo>
                    <a:pt x="4456" y="574"/>
                  </a:lnTo>
                  <a:lnTo>
                    <a:pt x="4552" y="578"/>
                  </a:lnTo>
                  <a:lnTo>
                    <a:pt x="4648" y="590"/>
                  </a:lnTo>
                  <a:lnTo>
                    <a:pt x="4742" y="609"/>
                  </a:lnTo>
                  <a:lnTo>
                    <a:pt x="4833" y="637"/>
                  </a:lnTo>
                  <a:lnTo>
                    <a:pt x="4920" y="674"/>
                  </a:lnTo>
                  <a:lnTo>
                    <a:pt x="5004" y="716"/>
                  </a:lnTo>
                  <a:lnTo>
                    <a:pt x="5085" y="766"/>
                  </a:lnTo>
                  <a:lnTo>
                    <a:pt x="5160" y="824"/>
                  </a:lnTo>
                  <a:lnTo>
                    <a:pt x="5229" y="887"/>
                  </a:lnTo>
                  <a:lnTo>
                    <a:pt x="5296" y="957"/>
                  </a:lnTo>
                  <a:lnTo>
                    <a:pt x="5353" y="1033"/>
                  </a:lnTo>
                  <a:lnTo>
                    <a:pt x="5406" y="1114"/>
                  </a:lnTo>
                  <a:lnTo>
                    <a:pt x="5451" y="1199"/>
                  </a:lnTo>
                  <a:lnTo>
                    <a:pt x="5488" y="1286"/>
                  </a:lnTo>
                  <a:lnTo>
                    <a:pt x="5517" y="1375"/>
                  </a:lnTo>
                  <a:lnTo>
                    <a:pt x="5538" y="1468"/>
                  </a:lnTo>
                  <a:lnTo>
                    <a:pt x="5551" y="1560"/>
                  </a:lnTo>
                  <a:lnTo>
                    <a:pt x="5556" y="1655"/>
                  </a:lnTo>
                  <a:lnTo>
                    <a:pt x="5552" y="1751"/>
                  </a:lnTo>
                  <a:lnTo>
                    <a:pt x="5540" y="1847"/>
                  </a:lnTo>
                  <a:lnTo>
                    <a:pt x="5517" y="1944"/>
                  </a:lnTo>
                  <a:lnTo>
                    <a:pt x="5489" y="2039"/>
                  </a:lnTo>
                  <a:lnTo>
                    <a:pt x="5451" y="2128"/>
                  </a:lnTo>
                  <a:lnTo>
                    <a:pt x="5407" y="2211"/>
                  </a:lnTo>
                  <a:lnTo>
                    <a:pt x="5355" y="2292"/>
                  </a:lnTo>
                  <a:lnTo>
                    <a:pt x="5297" y="2367"/>
                  </a:lnTo>
                  <a:lnTo>
                    <a:pt x="5233" y="2437"/>
                  </a:lnTo>
                  <a:lnTo>
                    <a:pt x="5165" y="2499"/>
                  </a:lnTo>
                  <a:lnTo>
                    <a:pt x="5090" y="2555"/>
                  </a:lnTo>
                  <a:lnTo>
                    <a:pt x="5011" y="2606"/>
                  </a:lnTo>
                  <a:lnTo>
                    <a:pt x="4927" y="2650"/>
                  </a:lnTo>
                  <a:lnTo>
                    <a:pt x="4840" y="2686"/>
                  </a:lnTo>
                  <a:lnTo>
                    <a:pt x="4751" y="2716"/>
                  </a:lnTo>
                  <a:lnTo>
                    <a:pt x="4657" y="2737"/>
                  </a:lnTo>
                  <a:lnTo>
                    <a:pt x="4563" y="2749"/>
                  </a:lnTo>
                  <a:lnTo>
                    <a:pt x="4465" y="2754"/>
                  </a:lnTo>
                  <a:lnTo>
                    <a:pt x="4374" y="2749"/>
                  </a:lnTo>
                  <a:lnTo>
                    <a:pt x="4282" y="2739"/>
                  </a:lnTo>
                  <a:lnTo>
                    <a:pt x="4212" y="2723"/>
                  </a:lnTo>
                  <a:lnTo>
                    <a:pt x="4142" y="2704"/>
                  </a:lnTo>
                  <a:lnTo>
                    <a:pt x="4076" y="2681"/>
                  </a:lnTo>
                  <a:lnTo>
                    <a:pt x="3131" y="4084"/>
                  </a:lnTo>
                  <a:lnTo>
                    <a:pt x="3130" y="4086"/>
                  </a:lnTo>
                  <a:lnTo>
                    <a:pt x="3128" y="4088"/>
                  </a:lnTo>
                  <a:lnTo>
                    <a:pt x="3177" y="4173"/>
                  </a:lnTo>
                  <a:lnTo>
                    <a:pt x="3217" y="4261"/>
                  </a:lnTo>
                  <a:lnTo>
                    <a:pt x="3250" y="4353"/>
                  </a:lnTo>
                  <a:lnTo>
                    <a:pt x="3274" y="4449"/>
                  </a:lnTo>
                  <a:lnTo>
                    <a:pt x="3290" y="4547"/>
                  </a:lnTo>
                  <a:lnTo>
                    <a:pt x="3297" y="4648"/>
                  </a:lnTo>
                  <a:lnTo>
                    <a:pt x="3295" y="4749"/>
                  </a:lnTo>
                  <a:lnTo>
                    <a:pt x="3283" y="4852"/>
                  </a:lnTo>
                  <a:lnTo>
                    <a:pt x="3262" y="4947"/>
                  </a:lnTo>
                  <a:lnTo>
                    <a:pt x="3234" y="5037"/>
                  </a:lnTo>
                  <a:lnTo>
                    <a:pt x="3199" y="5126"/>
                  </a:lnTo>
                  <a:lnTo>
                    <a:pt x="3156" y="5210"/>
                  </a:lnTo>
                  <a:lnTo>
                    <a:pt x="3105" y="5289"/>
                  </a:lnTo>
                  <a:lnTo>
                    <a:pt x="3049" y="5364"/>
                  </a:lnTo>
                  <a:lnTo>
                    <a:pt x="2985" y="5435"/>
                  </a:lnTo>
                  <a:lnTo>
                    <a:pt x="2915" y="5500"/>
                  </a:lnTo>
                  <a:lnTo>
                    <a:pt x="2838" y="5559"/>
                  </a:lnTo>
                  <a:lnTo>
                    <a:pt x="2758" y="5612"/>
                  </a:lnTo>
                  <a:lnTo>
                    <a:pt x="2672" y="5657"/>
                  </a:lnTo>
                  <a:lnTo>
                    <a:pt x="2583" y="5694"/>
                  </a:lnTo>
                  <a:lnTo>
                    <a:pt x="2493" y="5722"/>
                  </a:lnTo>
                  <a:lnTo>
                    <a:pt x="2400" y="5743"/>
                  </a:lnTo>
                  <a:lnTo>
                    <a:pt x="2306" y="5757"/>
                  </a:lnTo>
                  <a:lnTo>
                    <a:pt x="2210" y="5760"/>
                  </a:lnTo>
                  <a:lnTo>
                    <a:pt x="2119" y="5757"/>
                  </a:lnTo>
                  <a:lnTo>
                    <a:pt x="2025" y="5744"/>
                  </a:lnTo>
                  <a:lnTo>
                    <a:pt x="1923" y="5722"/>
                  </a:lnTo>
                  <a:lnTo>
                    <a:pt x="1826" y="5690"/>
                  </a:lnTo>
                  <a:lnTo>
                    <a:pt x="1731" y="5650"/>
                  </a:lnTo>
                  <a:lnTo>
                    <a:pt x="1642" y="5601"/>
                  </a:lnTo>
                  <a:lnTo>
                    <a:pt x="1560" y="5547"/>
                  </a:lnTo>
                  <a:lnTo>
                    <a:pt x="1484" y="5484"/>
                  </a:lnTo>
                  <a:lnTo>
                    <a:pt x="1414" y="5414"/>
                  </a:lnTo>
                  <a:lnTo>
                    <a:pt x="1349" y="5339"/>
                  </a:lnTo>
                  <a:lnTo>
                    <a:pt x="1292" y="5259"/>
                  </a:lnTo>
                  <a:lnTo>
                    <a:pt x="1243" y="5174"/>
                  </a:lnTo>
                  <a:lnTo>
                    <a:pt x="1201" y="5085"/>
                  </a:lnTo>
                  <a:lnTo>
                    <a:pt x="1168" y="4992"/>
                  </a:lnTo>
                  <a:lnTo>
                    <a:pt x="1142" y="4894"/>
                  </a:lnTo>
                  <a:lnTo>
                    <a:pt x="1126" y="4797"/>
                  </a:lnTo>
                  <a:lnTo>
                    <a:pt x="1119" y="4694"/>
                  </a:lnTo>
                  <a:lnTo>
                    <a:pt x="1121" y="4591"/>
                  </a:lnTo>
                  <a:lnTo>
                    <a:pt x="1135" y="4488"/>
                  </a:lnTo>
                  <a:lnTo>
                    <a:pt x="1154" y="4392"/>
                  </a:lnTo>
                  <a:lnTo>
                    <a:pt x="1183" y="4299"/>
                  </a:lnTo>
                  <a:lnTo>
                    <a:pt x="1220" y="4210"/>
                  </a:lnTo>
                  <a:lnTo>
                    <a:pt x="1264" y="4126"/>
                  </a:lnTo>
                  <a:lnTo>
                    <a:pt x="1314" y="4046"/>
                  </a:lnTo>
                  <a:lnTo>
                    <a:pt x="1370" y="3973"/>
                  </a:lnTo>
                  <a:lnTo>
                    <a:pt x="1433" y="3905"/>
                  </a:lnTo>
                  <a:lnTo>
                    <a:pt x="1501" y="3842"/>
                  </a:lnTo>
                  <a:lnTo>
                    <a:pt x="1574" y="3784"/>
                  </a:lnTo>
                  <a:lnTo>
                    <a:pt x="1169" y="2177"/>
                  </a:lnTo>
                  <a:lnTo>
                    <a:pt x="1091" y="2180"/>
                  </a:lnTo>
                  <a:lnTo>
                    <a:pt x="1000" y="2177"/>
                  </a:lnTo>
                  <a:lnTo>
                    <a:pt x="908" y="2164"/>
                  </a:lnTo>
                  <a:lnTo>
                    <a:pt x="805" y="2142"/>
                  </a:lnTo>
                  <a:lnTo>
                    <a:pt x="707" y="2110"/>
                  </a:lnTo>
                  <a:lnTo>
                    <a:pt x="613" y="2070"/>
                  </a:lnTo>
                  <a:lnTo>
                    <a:pt x="525" y="2021"/>
                  </a:lnTo>
                  <a:lnTo>
                    <a:pt x="442" y="1967"/>
                  </a:lnTo>
                  <a:lnTo>
                    <a:pt x="365" y="1904"/>
                  </a:lnTo>
                  <a:lnTo>
                    <a:pt x="295" y="1834"/>
                  </a:lnTo>
                  <a:lnTo>
                    <a:pt x="230" y="1759"/>
                  </a:lnTo>
                  <a:lnTo>
                    <a:pt x="175" y="1679"/>
                  </a:lnTo>
                  <a:lnTo>
                    <a:pt x="124" y="1594"/>
                  </a:lnTo>
                  <a:lnTo>
                    <a:pt x="82" y="1505"/>
                  </a:lnTo>
                  <a:lnTo>
                    <a:pt x="49" y="1412"/>
                  </a:lnTo>
                  <a:lnTo>
                    <a:pt x="24" y="1314"/>
                  </a:lnTo>
                  <a:lnTo>
                    <a:pt x="7" y="1217"/>
                  </a:lnTo>
                  <a:lnTo>
                    <a:pt x="0" y="1114"/>
                  </a:lnTo>
                  <a:lnTo>
                    <a:pt x="3" y="1011"/>
                  </a:lnTo>
                  <a:lnTo>
                    <a:pt x="16" y="908"/>
                  </a:lnTo>
                  <a:lnTo>
                    <a:pt x="38" y="805"/>
                  </a:lnTo>
                  <a:lnTo>
                    <a:pt x="70" y="707"/>
                  </a:lnTo>
                  <a:lnTo>
                    <a:pt x="110" y="613"/>
                  </a:lnTo>
                  <a:lnTo>
                    <a:pt x="157" y="525"/>
                  </a:lnTo>
                  <a:lnTo>
                    <a:pt x="213" y="442"/>
                  </a:lnTo>
                  <a:lnTo>
                    <a:pt x="276" y="365"/>
                  </a:lnTo>
                  <a:lnTo>
                    <a:pt x="346" y="295"/>
                  </a:lnTo>
                  <a:lnTo>
                    <a:pt x="421" y="230"/>
                  </a:lnTo>
                  <a:lnTo>
                    <a:pt x="501" y="175"/>
                  </a:lnTo>
                  <a:lnTo>
                    <a:pt x="585" y="124"/>
                  </a:lnTo>
                  <a:lnTo>
                    <a:pt x="675" y="82"/>
                  </a:lnTo>
                  <a:lnTo>
                    <a:pt x="768" y="49"/>
                  </a:lnTo>
                  <a:lnTo>
                    <a:pt x="864" y="24"/>
                  </a:lnTo>
                  <a:lnTo>
                    <a:pt x="963" y="7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8" name="Arrow: Right 37">
              <a:extLst>
                <a:ext uri="{FF2B5EF4-FFF2-40B4-BE49-F238E27FC236}">
                  <a16:creationId xmlns:a16="http://schemas.microsoft.com/office/drawing/2014/main" id="{C3F0BF19-E3F6-48EA-81CA-3471132AA4BC}"/>
                </a:ext>
              </a:extLst>
            </p:cNvPr>
            <p:cNvSpPr/>
            <p:nvPr/>
          </p:nvSpPr>
          <p:spPr>
            <a:xfrm>
              <a:off x="3030843" y="2535733"/>
              <a:ext cx="789353" cy="320431"/>
            </a:xfrm>
            <a:prstGeom prst="rightArrow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rgbClr val="92D050">
                    <a:alpha val="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4B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0AA8DC-410F-4987-BE64-1514AAE4DD60}"/>
              </a:ext>
            </a:extLst>
          </p:cNvPr>
          <p:cNvGrpSpPr/>
          <p:nvPr/>
        </p:nvGrpSpPr>
        <p:grpSpPr>
          <a:xfrm>
            <a:off x="7467600" y="1664416"/>
            <a:ext cx="1447800" cy="1323144"/>
            <a:chOff x="1600200" y="1809749"/>
            <a:chExt cx="1917700" cy="175258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5E94934-5EF5-4694-A51F-C0D881482B0C}"/>
                </a:ext>
              </a:extLst>
            </p:cNvPr>
            <p:cNvSpPr/>
            <p:nvPr/>
          </p:nvSpPr>
          <p:spPr>
            <a:xfrm>
              <a:off x="1600200" y="1809749"/>
              <a:ext cx="1905000" cy="17525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55A9247A-03D1-43C7-A4D9-F141CDDED1C2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1809750"/>
              <a:ext cx="0" cy="175258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E632AD35-1FFB-4E60-8B6A-307FF7CC9AB7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1809750"/>
              <a:ext cx="0" cy="175258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C19CC8D8-B0CD-42C3-88E5-A57E74615714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809750"/>
              <a:ext cx="0" cy="175258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8177FD5E-B6D8-48DF-8611-2E47156CFF9D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1809750"/>
              <a:ext cx="0" cy="175258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769C2A93-BB80-4F6F-93CC-A3757F5EF06E}"/>
                </a:ext>
              </a:extLst>
            </p:cNvPr>
            <p:cNvSpPr/>
            <p:nvPr/>
          </p:nvSpPr>
          <p:spPr>
            <a:xfrm>
              <a:off x="3124200" y="1809749"/>
              <a:ext cx="393700" cy="175258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ECC17D21-62B7-404B-BBD6-0040A38CAAC3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2190750"/>
              <a:ext cx="190500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FD90E7F3-182F-46F1-83D4-9E2DBF433D10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2571750"/>
              <a:ext cx="190500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E70AAE0-D6FD-4008-8F4E-F35EC584FECE}"/>
                </a:ext>
              </a:extLst>
            </p:cNvPr>
            <p:cNvCxnSpPr>
              <a:cxnSpLocks/>
            </p:cNvCxnSpPr>
            <p:nvPr/>
          </p:nvCxnSpPr>
          <p:spPr>
            <a:xfrm>
              <a:off x="1606550" y="2952750"/>
              <a:ext cx="190500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7FB3F9B3-76DC-4607-9D0A-97C9B475E8EF}"/>
                </a:ext>
              </a:extLst>
            </p:cNvPr>
            <p:cNvCxnSpPr>
              <a:cxnSpLocks/>
            </p:cNvCxnSpPr>
            <p:nvPr/>
          </p:nvCxnSpPr>
          <p:spPr>
            <a:xfrm>
              <a:off x="1606550" y="3257550"/>
              <a:ext cx="190500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F6B1D65-6803-47AA-911A-36143A441A16}"/>
              </a:ext>
            </a:extLst>
          </p:cNvPr>
          <p:cNvGrpSpPr/>
          <p:nvPr/>
        </p:nvGrpSpPr>
        <p:grpSpPr>
          <a:xfrm>
            <a:off x="228600" y="1687266"/>
            <a:ext cx="1422199" cy="1376494"/>
            <a:chOff x="289097" y="1687266"/>
            <a:chExt cx="1422199" cy="1376494"/>
          </a:xfrm>
        </p:grpSpPr>
        <p:pic>
          <p:nvPicPr>
            <p:cNvPr id="61" name="Graphic 60" descr="Database">
              <a:extLst>
                <a:ext uri="{FF2B5EF4-FFF2-40B4-BE49-F238E27FC236}">
                  <a16:creationId xmlns:a16="http://schemas.microsoft.com/office/drawing/2014/main" id="{2185BB24-CD66-40CF-9B55-AFC75872F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9151" y="2417618"/>
              <a:ext cx="646142" cy="646142"/>
            </a:xfrm>
            <a:prstGeom prst="rect">
              <a:avLst/>
            </a:prstGeom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F76E324C-D4EF-4CE2-9E78-8FC3B11C1FB3}"/>
                </a:ext>
              </a:extLst>
            </p:cNvPr>
            <p:cNvGrpSpPr/>
            <p:nvPr/>
          </p:nvGrpSpPr>
          <p:grpSpPr>
            <a:xfrm>
              <a:off x="289097" y="1687266"/>
              <a:ext cx="1422199" cy="1053423"/>
              <a:chOff x="289097" y="1687266"/>
              <a:chExt cx="1422199" cy="1053423"/>
            </a:xfrm>
          </p:grpSpPr>
          <p:pic>
            <p:nvPicPr>
              <p:cNvPr id="64" name="Graphic 63" descr="Database">
                <a:extLst>
                  <a:ext uri="{FF2B5EF4-FFF2-40B4-BE49-F238E27FC236}">
                    <a16:creationId xmlns:a16="http://schemas.microsoft.com/office/drawing/2014/main" id="{9BA79F63-EA80-4C2C-A495-8624AE69C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289097" y="1687266"/>
                <a:ext cx="646142" cy="646142"/>
              </a:xfrm>
              <a:prstGeom prst="rect">
                <a:avLst/>
              </a:prstGeom>
            </p:spPr>
          </p:pic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1F045C46-5379-4885-B570-4715AF221406}"/>
                  </a:ext>
                </a:extLst>
              </p:cNvPr>
              <p:cNvCxnSpPr>
                <a:cxnSpLocks/>
                <a:stCxn id="64" idx="3"/>
                <a:endCxn id="67" idx="2"/>
              </p:cNvCxnSpPr>
              <p:nvPr/>
            </p:nvCxnSpPr>
            <p:spPr>
              <a:xfrm>
                <a:off x="935239" y="2010337"/>
                <a:ext cx="776057" cy="3230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88EED8CE-CF6C-4D76-9B55-16B2C61783E2}"/>
                  </a:ext>
                </a:extLst>
              </p:cNvPr>
              <p:cNvCxnSpPr>
                <a:cxnSpLocks/>
                <a:stCxn id="61" idx="3"/>
                <a:endCxn id="67" idx="2"/>
              </p:cNvCxnSpPr>
              <p:nvPr/>
            </p:nvCxnSpPr>
            <p:spPr>
              <a:xfrm flipV="1">
                <a:off x="935293" y="2333408"/>
                <a:ext cx="776003" cy="40728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0617F30-81B3-4699-B7D3-414997392147}"/>
              </a:ext>
            </a:extLst>
          </p:cNvPr>
          <p:cNvGrpSpPr/>
          <p:nvPr/>
        </p:nvGrpSpPr>
        <p:grpSpPr>
          <a:xfrm>
            <a:off x="1711296" y="1931756"/>
            <a:ext cx="1184304" cy="803304"/>
            <a:chOff x="1711296" y="1931756"/>
            <a:chExt cx="1184304" cy="803304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388234D5-824A-4C95-8735-809F0C2D6FA5}"/>
                </a:ext>
              </a:extLst>
            </p:cNvPr>
            <p:cNvGrpSpPr/>
            <p:nvPr/>
          </p:nvGrpSpPr>
          <p:grpSpPr>
            <a:xfrm>
              <a:off x="1711296" y="1931756"/>
              <a:ext cx="803304" cy="803304"/>
              <a:chOff x="1796046" y="2354146"/>
              <a:chExt cx="803304" cy="803304"/>
            </a:xfrm>
          </p:grpSpPr>
          <p:sp>
            <p:nvSpPr>
              <p:cNvPr id="67" name="Oval 66">
                <a:extLst>
                  <a:ext uri="{FF2B5EF4-FFF2-40B4-BE49-F238E27FC236}">
                    <a16:creationId xmlns:a16="http://schemas.microsoft.com/office/drawing/2014/main" id="{9074F3E8-CD05-4C85-9362-4D18133A35A2}"/>
                  </a:ext>
                </a:extLst>
              </p:cNvPr>
              <p:cNvSpPr/>
              <p:nvPr/>
            </p:nvSpPr>
            <p:spPr>
              <a:xfrm>
                <a:off x="1796046" y="2354146"/>
                <a:ext cx="803304" cy="803304"/>
              </a:xfrm>
              <a:prstGeom prst="ellipse">
                <a:avLst/>
              </a:prstGeom>
              <a:solidFill>
                <a:schemeClr val="accent3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68" name="Graphic 67" descr="Tools">
                <a:extLst>
                  <a:ext uri="{FF2B5EF4-FFF2-40B4-BE49-F238E27FC236}">
                    <a16:creationId xmlns:a16="http://schemas.microsoft.com/office/drawing/2014/main" id="{B4122644-0ED2-4541-9517-E51B514E36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984233" y="2541491"/>
                <a:ext cx="428614" cy="428614"/>
              </a:xfrm>
              <a:prstGeom prst="rect">
                <a:avLst/>
              </a:prstGeom>
            </p:spPr>
          </p:pic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EF2FCB54-F3C3-45F4-8B67-609A4F077215}"/>
                </a:ext>
              </a:extLst>
            </p:cNvPr>
            <p:cNvCxnSpPr>
              <a:stCxn id="67" idx="6"/>
              <a:endCxn id="22" idx="1"/>
            </p:cNvCxnSpPr>
            <p:nvPr/>
          </p:nvCxnSpPr>
          <p:spPr>
            <a:xfrm flipV="1">
              <a:off x="2514600" y="2325988"/>
              <a:ext cx="381000" cy="74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AFCDE35B-0DCC-48E6-84B4-AC0FACBC854B}"/>
              </a:ext>
            </a:extLst>
          </p:cNvPr>
          <p:cNvSpPr/>
          <p:nvPr/>
        </p:nvSpPr>
        <p:spPr>
          <a:xfrm>
            <a:off x="6358810" y="3216160"/>
            <a:ext cx="882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Scoring</a:t>
            </a:r>
            <a:endParaRPr lang="en-US" dirty="0"/>
          </a:p>
        </p:txBody>
      </p:sp>
      <p:sp>
        <p:nvSpPr>
          <p:cNvPr id="76" name="Arrow: Right 75">
            <a:extLst>
              <a:ext uri="{FF2B5EF4-FFF2-40B4-BE49-F238E27FC236}">
                <a16:creationId xmlns:a16="http://schemas.microsoft.com/office/drawing/2014/main" id="{CF63D843-7510-4660-B111-67C6AA23BF83}"/>
              </a:ext>
            </a:extLst>
          </p:cNvPr>
          <p:cNvSpPr/>
          <p:nvPr/>
        </p:nvSpPr>
        <p:spPr>
          <a:xfrm>
            <a:off x="6499266" y="2090121"/>
            <a:ext cx="741965" cy="320431"/>
          </a:xfrm>
          <a:prstGeom prst="rightArrow">
            <a:avLst/>
          </a:prstGeom>
          <a:gradFill flip="none" rotWithShape="1">
            <a:gsLst>
              <a:gs pos="0">
                <a:srgbClr val="92D050"/>
              </a:gs>
              <a:gs pos="100000">
                <a:srgbClr val="92D050">
                  <a:alpha val="15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4BE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180C32AF-361F-4344-8262-90546ECDD753}"/>
              </a:ext>
            </a:extLst>
          </p:cNvPr>
          <p:cNvGrpSpPr/>
          <p:nvPr/>
        </p:nvGrpSpPr>
        <p:grpSpPr>
          <a:xfrm>
            <a:off x="1355628" y="4145569"/>
            <a:ext cx="5885603" cy="369332"/>
            <a:chOff x="966989" y="3943350"/>
            <a:chExt cx="5885603" cy="369332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CEDFCA06-FAC8-4551-82AC-DA6714C900C1}"/>
                </a:ext>
              </a:extLst>
            </p:cNvPr>
            <p:cNvSpPr/>
            <p:nvPr/>
          </p:nvSpPr>
          <p:spPr>
            <a:xfrm>
              <a:off x="966989" y="3943350"/>
              <a:ext cx="19800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Dados Acumulados</a:t>
              </a:r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7A0B04B1-0C6A-4CAD-B770-6E1F4825512F}"/>
                </a:ext>
              </a:extLst>
            </p:cNvPr>
            <p:cNvSpPr/>
            <p:nvPr/>
          </p:nvSpPr>
          <p:spPr>
            <a:xfrm>
              <a:off x="3321264" y="3943350"/>
              <a:ext cx="164660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Grande Volume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6138187-5917-48DD-AEB6-EC13D9696D09}"/>
                </a:ext>
              </a:extLst>
            </p:cNvPr>
            <p:cNvSpPr/>
            <p:nvPr/>
          </p:nvSpPr>
          <p:spPr>
            <a:xfrm>
              <a:off x="5342114" y="3943350"/>
              <a:ext cx="151047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Agendamento</a:t>
              </a:r>
              <a:endParaRPr lang="en-US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B3D07FEC-559F-47D2-813E-0837DE8C172D}"/>
              </a:ext>
            </a:extLst>
          </p:cNvPr>
          <p:cNvGrpSpPr/>
          <p:nvPr/>
        </p:nvGrpSpPr>
        <p:grpSpPr>
          <a:xfrm>
            <a:off x="152400" y="524342"/>
            <a:ext cx="8839200" cy="3342808"/>
            <a:chOff x="152400" y="524342"/>
            <a:chExt cx="8839200" cy="3342808"/>
          </a:xfrm>
        </p:grpSpPr>
        <p:pic>
          <p:nvPicPr>
            <p:cNvPr id="35" name="Graphic 34" descr="Stopwatch">
              <a:extLst>
                <a:ext uri="{FF2B5EF4-FFF2-40B4-BE49-F238E27FC236}">
                  <a16:creationId xmlns:a16="http://schemas.microsoft.com/office/drawing/2014/main" id="{FC05C9AC-B932-45F3-9465-4C52C8B30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274275" y="524342"/>
              <a:ext cx="492510" cy="49251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AE18DDF-9339-4E17-8780-DB130C2579FB}"/>
                </a:ext>
              </a:extLst>
            </p:cNvPr>
            <p:cNvSpPr/>
            <p:nvPr/>
          </p:nvSpPr>
          <p:spPr>
            <a:xfrm>
              <a:off x="152400" y="1047750"/>
              <a:ext cx="8839200" cy="281940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77173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/ API</a:t>
            </a:r>
          </a:p>
        </p:txBody>
      </p:sp>
      <p:pic>
        <p:nvPicPr>
          <p:cNvPr id="7" name="Graphic 6" descr="Smart Phone">
            <a:extLst>
              <a:ext uri="{FF2B5EF4-FFF2-40B4-BE49-F238E27FC236}">
                <a16:creationId xmlns:a16="http://schemas.microsoft.com/office/drawing/2014/main" id="{F841437C-6546-4832-893B-A2E25BBA96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39027" y="1737825"/>
            <a:ext cx="1031422" cy="103142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AA8DDF6-B9DC-4EF9-B8FE-A441BDE8A943}"/>
              </a:ext>
            </a:extLst>
          </p:cNvPr>
          <p:cNvGrpSpPr/>
          <p:nvPr/>
        </p:nvGrpSpPr>
        <p:grpSpPr>
          <a:xfrm>
            <a:off x="289097" y="1664416"/>
            <a:ext cx="7053456" cy="1921076"/>
            <a:chOff x="289097" y="1664416"/>
            <a:chExt cx="7053456" cy="192107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35F143D-88EF-4B14-9B1A-54D6A0977C26}"/>
                </a:ext>
              </a:extLst>
            </p:cNvPr>
            <p:cNvSpPr/>
            <p:nvPr/>
          </p:nvSpPr>
          <p:spPr>
            <a:xfrm>
              <a:off x="1993427" y="3212870"/>
              <a:ext cx="50847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ETL</a:t>
              </a:r>
              <a:endParaRPr lang="en-US" dirty="0"/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A91B1326-D17D-45FC-AF34-20BEA6D64447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5293173" y="1737825"/>
              <a:ext cx="1031427" cy="1069298"/>
            </a:xfrm>
            <a:custGeom>
              <a:avLst/>
              <a:gdLst>
                <a:gd name="T0" fmla="*/ 1670 w 5556"/>
                <a:gd name="T1" fmla="*/ 3912 h 5760"/>
                <a:gd name="T2" fmla="*/ 1313 w 5556"/>
                <a:gd name="T3" fmla="*/ 4423 h 5760"/>
                <a:gd name="T4" fmla="*/ 1360 w 5556"/>
                <a:gd name="T5" fmla="*/ 5048 h 5760"/>
                <a:gd name="T6" fmla="*/ 1793 w 5556"/>
                <a:gd name="T7" fmla="*/ 5502 h 5760"/>
                <a:gd name="T8" fmla="*/ 2416 w 5556"/>
                <a:gd name="T9" fmla="*/ 5577 h 5760"/>
                <a:gd name="T10" fmla="*/ 2945 w 5556"/>
                <a:gd name="T11" fmla="*/ 5238 h 5760"/>
                <a:gd name="T12" fmla="*/ 3138 w 5556"/>
                <a:gd name="T13" fmla="*/ 4643 h 5760"/>
                <a:gd name="T14" fmla="*/ 2910 w 5556"/>
                <a:gd name="T15" fmla="*/ 4060 h 5760"/>
                <a:gd name="T16" fmla="*/ 2363 w 5556"/>
                <a:gd name="T17" fmla="*/ 3753 h 5760"/>
                <a:gd name="T18" fmla="*/ 2002 w 5556"/>
                <a:gd name="T19" fmla="*/ 1684 h 5760"/>
                <a:gd name="T20" fmla="*/ 1508 w 5556"/>
                <a:gd name="T21" fmla="*/ 2095 h 5760"/>
                <a:gd name="T22" fmla="*/ 2089 w 5556"/>
                <a:gd name="T23" fmla="*/ 3587 h 5760"/>
                <a:gd name="T24" fmla="*/ 2746 w 5556"/>
                <a:gd name="T25" fmla="*/ 3721 h 5760"/>
                <a:gd name="T26" fmla="*/ 3768 w 5556"/>
                <a:gd name="T27" fmla="*/ 2499 h 5760"/>
                <a:gd name="T28" fmla="*/ 3411 w 5556"/>
                <a:gd name="T29" fmla="*/ 1937 h 5760"/>
                <a:gd name="T30" fmla="*/ 4369 w 5556"/>
                <a:gd name="T31" fmla="*/ 738 h 5760"/>
                <a:gd name="T32" fmla="*/ 3789 w 5556"/>
                <a:gd name="T33" fmla="*/ 1026 h 5760"/>
                <a:gd name="T34" fmla="*/ 3538 w 5556"/>
                <a:gd name="T35" fmla="*/ 1602 h 5760"/>
                <a:gd name="T36" fmla="*/ 3707 w 5556"/>
                <a:gd name="T37" fmla="*/ 2201 h 5760"/>
                <a:gd name="T38" fmla="*/ 4217 w 5556"/>
                <a:gd name="T39" fmla="*/ 2559 h 5760"/>
                <a:gd name="T40" fmla="*/ 4844 w 5556"/>
                <a:gd name="T41" fmla="*/ 2513 h 5760"/>
                <a:gd name="T42" fmla="*/ 5297 w 5556"/>
                <a:gd name="T43" fmla="*/ 2081 h 5760"/>
                <a:gd name="T44" fmla="*/ 5373 w 5556"/>
                <a:gd name="T45" fmla="*/ 1457 h 5760"/>
                <a:gd name="T46" fmla="*/ 5034 w 5556"/>
                <a:gd name="T47" fmla="*/ 929 h 5760"/>
                <a:gd name="T48" fmla="*/ 4463 w 5556"/>
                <a:gd name="T49" fmla="*/ 735 h 5760"/>
                <a:gd name="T50" fmla="*/ 552 w 5556"/>
                <a:gd name="T51" fmla="*/ 332 h 5760"/>
                <a:gd name="T52" fmla="*/ 194 w 5556"/>
                <a:gd name="T53" fmla="*/ 843 h 5760"/>
                <a:gd name="T54" fmla="*/ 241 w 5556"/>
                <a:gd name="T55" fmla="*/ 1468 h 5760"/>
                <a:gd name="T56" fmla="*/ 674 w 5556"/>
                <a:gd name="T57" fmla="*/ 1922 h 5760"/>
                <a:gd name="T58" fmla="*/ 1297 w 5556"/>
                <a:gd name="T59" fmla="*/ 1997 h 5760"/>
                <a:gd name="T60" fmla="*/ 1826 w 5556"/>
                <a:gd name="T61" fmla="*/ 1658 h 5760"/>
                <a:gd name="T62" fmla="*/ 2019 w 5556"/>
                <a:gd name="T63" fmla="*/ 1063 h 5760"/>
                <a:gd name="T64" fmla="*/ 1791 w 5556"/>
                <a:gd name="T65" fmla="*/ 480 h 5760"/>
                <a:gd name="T66" fmla="*/ 1246 w 5556"/>
                <a:gd name="T67" fmla="*/ 173 h 5760"/>
                <a:gd name="T68" fmla="*/ 1473 w 5556"/>
                <a:gd name="T69" fmla="*/ 70 h 5760"/>
                <a:gd name="T70" fmla="*/ 2007 w 5556"/>
                <a:gd name="T71" fmla="*/ 503 h 5760"/>
                <a:gd name="T72" fmla="*/ 2177 w 5556"/>
                <a:gd name="T73" fmla="*/ 1173 h 5760"/>
                <a:gd name="T74" fmla="*/ 3690 w 5556"/>
                <a:gd name="T75" fmla="*/ 897 h 5760"/>
                <a:gd name="T76" fmla="*/ 4269 w 5556"/>
                <a:gd name="T77" fmla="*/ 592 h 5760"/>
                <a:gd name="T78" fmla="*/ 4920 w 5556"/>
                <a:gd name="T79" fmla="*/ 674 h 5760"/>
                <a:gd name="T80" fmla="*/ 5406 w 5556"/>
                <a:gd name="T81" fmla="*/ 1114 h 5760"/>
                <a:gd name="T82" fmla="*/ 5552 w 5556"/>
                <a:gd name="T83" fmla="*/ 1751 h 5760"/>
                <a:gd name="T84" fmla="*/ 5297 w 5556"/>
                <a:gd name="T85" fmla="*/ 2367 h 5760"/>
                <a:gd name="T86" fmla="*/ 4751 w 5556"/>
                <a:gd name="T87" fmla="*/ 2716 h 5760"/>
                <a:gd name="T88" fmla="*/ 4142 w 5556"/>
                <a:gd name="T89" fmla="*/ 2704 h 5760"/>
                <a:gd name="T90" fmla="*/ 3250 w 5556"/>
                <a:gd name="T91" fmla="*/ 4353 h 5760"/>
                <a:gd name="T92" fmla="*/ 3234 w 5556"/>
                <a:gd name="T93" fmla="*/ 5037 h 5760"/>
                <a:gd name="T94" fmla="*/ 2838 w 5556"/>
                <a:gd name="T95" fmla="*/ 5559 h 5760"/>
                <a:gd name="T96" fmla="*/ 2210 w 5556"/>
                <a:gd name="T97" fmla="*/ 5760 h 5760"/>
                <a:gd name="T98" fmla="*/ 1560 w 5556"/>
                <a:gd name="T99" fmla="*/ 5547 h 5760"/>
                <a:gd name="T100" fmla="*/ 1168 w 5556"/>
                <a:gd name="T101" fmla="*/ 4992 h 5760"/>
                <a:gd name="T102" fmla="*/ 1183 w 5556"/>
                <a:gd name="T103" fmla="*/ 4299 h 5760"/>
                <a:gd name="T104" fmla="*/ 1574 w 5556"/>
                <a:gd name="T105" fmla="*/ 3784 h 5760"/>
                <a:gd name="T106" fmla="*/ 613 w 5556"/>
                <a:gd name="T107" fmla="*/ 2070 h 5760"/>
                <a:gd name="T108" fmla="*/ 124 w 5556"/>
                <a:gd name="T109" fmla="*/ 1594 h 5760"/>
                <a:gd name="T110" fmla="*/ 16 w 5556"/>
                <a:gd name="T111" fmla="*/ 908 h 5760"/>
                <a:gd name="T112" fmla="*/ 346 w 5556"/>
                <a:gd name="T113" fmla="*/ 295 h 5760"/>
                <a:gd name="T114" fmla="*/ 963 w 5556"/>
                <a:gd name="T115" fmla="*/ 7 h 5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556" h="5760">
                  <a:moveTo>
                    <a:pt x="2206" y="3741"/>
                  </a:moveTo>
                  <a:lnTo>
                    <a:pt x="2112" y="3746"/>
                  </a:lnTo>
                  <a:lnTo>
                    <a:pt x="2018" y="3760"/>
                  </a:lnTo>
                  <a:lnTo>
                    <a:pt x="1927" y="3784"/>
                  </a:lnTo>
                  <a:lnTo>
                    <a:pt x="1838" y="3817"/>
                  </a:lnTo>
                  <a:lnTo>
                    <a:pt x="1752" y="3859"/>
                  </a:lnTo>
                  <a:lnTo>
                    <a:pt x="1670" y="3912"/>
                  </a:lnTo>
                  <a:lnTo>
                    <a:pt x="1597" y="3969"/>
                  </a:lnTo>
                  <a:lnTo>
                    <a:pt x="1533" y="4032"/>
                  </a:lnTo>
                  <a:lnTo>
                    <a:pt x="1473" y="4100"/>
                  </a:lnTo>
                  <a:lnTo>
                    <a:pt x="1421" y="4175"/>
                  </a:lnTo>
                  <a:lnTo>
                    <a:pt x="1377" y="4254"/>
                  </a:lnTo>
                  <a:lnTo>
                    <a:pt x="1341" y="4337"/>
                  </a:lnTo>
                  <a:lnTo>
                    <a:pt x="1313" y="4423"/>
                  </a:lnTo>
                  <a:lnTo>
                    <a:pt x="1292" y="4514"/>
                  </a:lnTo>
                  <a:lnTo>
                    <a:pt x="1281" y="4606"/>
                  </a:lnTo>
                  <a:lnTo>
                    <a:pt x="1279" y="4697"/>
                  </a:lnTo>
                  <a:lnTo>
                    <a:pt x="1286" y="4788"/>
                  </a:lnTo>
                  <a:lnTo>
                    <a:pt x="1302" y="4877"/>
                  </a:lnTo>
                  <a:lnTo>
                    <a:pt x="1327" y="4964"/>
                  </a:lnTo>
                  <a:lnTo>
                    <a:pt x="1360" y="5048"/>
                  </a:lnTo>
                  <a:lnTo>
                    <a:pt x="1400" y="5130"/>
                  </a:lnTo>
                  <a:lnTo>
                    <a:pt x="1450" y="5208"/>
                  </a:lnTo>
                  <a:lnTo>
                    <a:pt x="1508" y="5280"/>
                  </a:lnTo>
                  <a:lnTo>
                    <a:pt x="1571" y="5346"/>
                  </a:lnTo>
                  <a:lnTo>
                    <a:pt x="1639" y="5406"/>
                  </a:lnTo>
                  <a:lnTo>
                    <a:pt x="1714" y="5458"/>
                  </a:lnTo>
                  <a:lnTo>
                    <a:pt x="1793" y="5502"/>
                  </a:lnTo>
                  <a:lnTo>
                    <a:pt x="1875" y="5538"/>
                  </a:lnTo>
                  <a:lnTo>
                    <a:pt x="1962" y="5566"/>
                  </a:lnTo>
                  <a:lnTo>
                    <a:pt x="2053" y="5585"/>
                  </a:lnTo>
                  <a:lnTo>
                    <a:pt x="2143" y="5598"/>
                  </a:lnTo>
                  <a:lnTo>
                    <a:pt x="2236" y="5599"/>
                  </a:lnTo>
                  <a:lnTo>
                    <a:pt x="2327" y="5592"/>
                  </a:lnTo>
                  <a:lnTo>
                    <a:pt x="2416" y="5577"/>
                  </a:lnTo>
                  <a:lnTo>
                    <a:pt x="2501" y="5552"/>
                  </a:lnTo>
                  <a:lnTo>
                    <a:pt x="2587" y="5519"/>
                  </a:lnTo>
                  <a:lnTo>
                    <a:pt x="2669" y="5477"/>
                  </a:lnTo>
                  <a:lnTo>
                    <a:pt x="2746" y="5428"/>
                  </a:lnTo>
                  <a:lnTo>
                    <a:pt x="2819" y="5371"/>
                  </a:lnTo>
                  <a:lnTo>
                    <a:pt x="2885" y="5308"/>
                  </a:lnTo>
                  <a:lnTo>
                    <a:pt x="2945" y="5238"/>
                  </a:lnTo>
                  <a:lnTo>
                    <a:pt x="2995" y="5165"/>
                  </a:lnTo>
                  <a:lnTo>
                    <a:pt x="3041" y="5086"/>
                  </a:lnTo>
                  <a:lnTo>
                    <a:pt x="3075" y="5002"/>
                  </a:lnTo>
                  <a:lnTo>
                    <a:pt x="3105" y="4915"/>
                  </a:lnTo>
                  <a:lnTo>
                    <a:pt x="3124" y="4826"/>
                  </a:lnTo>
                  <a:lnTo>
                    <a:pt x="3135" y="4734"/>
                  </a:lnTo>
                  <a:lnTo>
                    <a:pt x="3138" y="4643"/>
                  </a:lnTo>
                  <a:lnTo>
                    <a:pt x="3131" y="4552"/>
                  </a:lnTo>
                  <a:lnTo>
                    <a:pt x="3116" y="4463"/>
                  </a:lnTo>
                  <a:lnTo>
                    <a:pt x="3091" y="4376"/>
                  </a:lnTo>
                  <a:lnTo>
                    <a:pt x="3058" y="4292"/>
                  </a:lnTo>
                  <a:lnTo>
                    <a:pt x="3016" y="4210"/>
                  </a:lnTo>
                  <a:lnTo>
                    <a:pt x="2966" y="4131"/>
                  </a:lnTo>
                  <a:lnTo>
                    <a:pt x="2910" y="4060"/>
                  </a:lnTo>
                  <a:lnTo>
                    <a:pt x="2847" y="3994"/>
                  </a:lnTo>
                  <a:lnTo>
                    <a:pt x="2777" y="3934"/>
                  </a:lnTo>
                  <a:lnTo>
                    <a:pt x="2704" y="3882"/>
                  </a:lnTo>
                  <a:lnTo>
                    <a:pt x="2623" y="3838"/>
                  </a:lnTo>
                  <a:lnTo>
                    <a:pt x="2541" y="3802"/>
                  </a:lnTo>
                  <a:lnTo>
                    <a:pt x="2454" y="3774"/>
                  </a:lnTo>
                  <a:lnTo>
                    <a:pt x="2363" y="3753"/>
                  </a:lnTo>
                  <a:lnTo>
                    <a:pt x="2285" y="3744"/>
                  </a:lnTo>
                  <a:lnTo>
                    <a:pt x="2206" y="3741"/>
                  </a:lnTo>
                  <a:close/>
                  <a:moveTo>
                    <a:pt x="2152" y="1332"/>
                  </a:moveTo>
                  <a:lnTo>
                    <a:pt x="2126" y="1426"/>
                  </a:lnTo>
                  <a:lnTo>
                    <a:pt x="2091" y="1517"/>
                  </a:lnTo>
                  <a:lnTo>
                    <a:pt x="2051" y="1602"/>
                  </a:lnTo>
                  <a:lnTo>
                    <a:pt x="2002" y="1684"/>
                  </a:lnTo>
                  <a:lnTo>
                    <a:pt x="1948" y="1761"/>
                  </a:lnTo>
                  <a:lnTo>
                    <a:pt x="1887" y="1831"/>
                  </a:lnTo>
                  <a:lnTo>
                    <a:pt x="1821" y="1897"/>
                  </a:lnTo>
                  <a:lnTo>
                    <a:pt x="1749" y="1957"/>
                  </a:lnTo>
                  <a:lnTo>
                    <a:pt x="1672" y="2009"/>
                  </a:lnTo>
                  <a:lnTo>
                    <a:pt x="1592" y="2056"/>
                  </a:lnTo>
                  <a:lnTo>
                    <a:pt x="1508" y="2095"/>
                  </a:lnTo>
                  <a:lnTo>
                    <a:pt x="1419" y="2128"/>
                  </a:lnTo>
                  <a:lnTo>
                    <a:pt x="1328" y="2152"/>
                  </a:lnTo>
                  <a:lnTo>
                    <a:pt x="1718" y="3699"/>
                  </a:lnTo>
                  <a:lnTo>
                    <a:pt x="1807" y="3658"/>
                  </a:lnTo>
                  <a:lnTo>
                    <a:pt x="1897" y="3627"/>
                  </a:lnTo>
                  <a:lnTo>
                    <a:pt x="1992" y="3603"/>
                  </a:lnTo>
                  <a:lnTo>
                    <a:pt x="2089" y="3587"/>
                  </a:lnTo>
                  <a:lnTo>
                    <a:pt x="2189" y="3580"/>
                  </a:lnTo>
                  <a:lnTo>
                    <a:pt x="2288" y="3583"/>
                  </a:lnTo>
                  <a:lnTo>
                    <a:pt x="2391" y="3596"/>
                  </a:lnTo>
                  <a:lnTo>
                    <a:pt x="2486" y="3617"/>
                  </a:lnTo>
                  <a:lnTo>
                    <a:pt x="2576" y="3645"/>
                  </a:lnTo>
                  <a:lnTo>
                    <a:pt x="2664" y="3679"/>
                  </a:lnTo>
                  <a:lnTo>
                    <a:pt x="2746" y="3721"/>
                  </a:lnTo>
                  <a:lnTo>
                    <a:pt x="2824" y="3770"/>
                  </a:lnTo>
                  <a:lnTo>
                    <a:pt x="2896" y="3826"/>
                  </a:lnTo>
                  <a:lnTo>
                    <a:pt x="2964" y="3885"/>
                  </a:lnTo>
                  <a:lnTo>
                    <a:pt x="3027" y="3952"/>
                  </a:lnTo>
                  <a:lnTo>
                    <a:pt x="3929" y="2611"/>
                  </a:lnTo>
                  <a:lnTo>
                    <a:pt x="3845" y="2559"/>
                  </a:lnTo>
                  <a:lnTo>
                    <a:pt x="3768" y="2499"/>
                  </a:lnTo>
                  <a:lnTo>
                    <a:pt x="3697" y="2435"/>
                  </a:lnTo>
                  <a:lnTo>
                    <a:pt x="3632" y="2363"/>
                  </a:lnTo>
                  <a:lnTo>
                    <a:pt x="3573" y="2287"/>
                  </a:lnTo>
                  <a:lnTo>
                    <a:pt x="3521" y="2205"/>
                  </a:lnTo>
                  <a:lnTo>
                    <a:pt x="3477" y="2119"/>
                  </a:lnTo>
                  <a:lnTo>
                    <a:pt x="3440" y="2030"/>
                  </a:lnTo>
                  <a:lnTo>
                    <a:pt x="3411" y="1937"/>
                  </a:lnTo>
                  <a:lnTo>
                    <a:pt x="3391" y="1841"/>
                  </a:lnTo>
                  <a:lnTo>
                    <a:pt x="3379" y="1742"/>
                  </a:lnTo>
                  <a:lnTo>
                    <a:pt x="3377" y="1642"/>
                  </a:lnTo>
                  <a:lnTo>
                    <a:pt x="3383" y="1541"/>
                  </a:lnTo>
                  <a:lnTo>
                    <a:pt x="2152" y="1332"/>
                  </a:lnTo>
                  <a:close/>
                  <a:moveTo>
                    <a:pt x="4463" y="735"/>
                  </a:moveTo>
                  <a:lnTo>
                    <a:pt x="4369" y="738"/>
                  </a:lnTo>
                  <a:lnTo>
                    <a:pt x="4275" y="754"/>
                  </a:lnTo>
                  <a:lnTo>
                    <a:pt x="4184" y="777"/>
                  </a:lnTo>
                  <a:lnTo>
                    <a:pt x="4095" y="812"/>
                  </a:lnTo>
                  <a:lnTo>
                    <a:pt x="4009" y="854"/>
                  </a:lnTo>
                  <a:lnTo>
                    <a:pt x="3927" y="906"/>
                  </a:lnTo>
                  <a:lnTo>
                    <a:pt x="3854" y="963"/>
                  </a:lnTo>
                  <a:lnTo>
                    <a:pt x="3789" y="1026"/>
                  </a:lnTo>
                  <a:lnTo>
                    <a:pt x="3730" y="1094"/>
                  </a:lnTo>
                  <a:lnTo>
                    <a:pt x="3678" y="1169"/>
                  </a:lnTo>
                  <a:lnTo>
                    <a:pt x="3634" y="1248"/>
                  </a:lnTo>
                  <a:lnTo>
                    <a:pt x="3597" y="1330"/>
                  </a:lnTo>
                  <a:lnTo>
                    <a:pt x="3569" y="1417"/>
                  </a:lnTo>
                  <a:lnTo>
                    <a:pt x="3549" y="1508"/>
                  </a:lnTo>
                  <a:lnTo>
                    <a:pt x="3538" y="1602"/>
                  </a:lnTo>
                  <a:lnTo>
                    <a:pt x="3536" y="1695"/>
                  </a:lnTo>
                  <a:lnTo>
                    <a:pt x="3543" y="1787"/>
                  </a:lnTo>
                  <a:lnTo>
                    <a:pt x="3561" y="1876"/>
                  </a:lnTo>
                  <a:lnTo>
                    <a:pt x="3585" y="1964"/>
                  </a:lnTo>
                  <a:lnTo>
                    <a:pt x="3618" y="2046"/>
                  </a:lnTo>
                  <a:lnTo>
                    <a:pt x="3658" y="2126"/>
                  </a:lnTo>
                  <a:lnTo>
                    <a:pt x="3707" y="2201"/>
                  </a:lnTo>
                  <a:lnTo>
                    <a:pt x="3763" y="2271"/>
                  </a:lnTo>
                  <a:lnTo>
                    <a:pt x="3824" y="2335"/>
                  </a:lnTo>
                  <a:lnTo>
                    <a:pt x="3892" y="2395"/>
                  </a:lnTo>
                  <a:lnTo>
                    <a:pt x="3966" y="2447"/>
                  </a:lnTo>
                  <a:lnTo>
                    <a:pt x="4044" y="2493"/>
                  </a:lnTo>
                  <a:lnTo>
                    <a:pt x="4128" y="2529"/>
                  </a:lnTo>
                  <a:lnTo>
                    <a:pt x="4217" y="2559"/>
                  </a:lnTo>
                  <a:lnTo>
                    <a:pt x="4310" y="2580"/>
                  </a:lnTo>
                  <a:lnTo>
                    <a:pt x="4400" y="2590"/>
                  </a:lnTo>
                  <a:lnTo>
                    <a:pt x="4493" y="2594"/>
                  </a:lnTo>
                  <a:lnTo>
                    <a:pt x="4584" y="2587"/>
                  </a:lnTo>
                  <a:lnTo>
                    <a:pt x="4673" y="2571"/>
                  </a:lnTo>
                  <a:lnTo>
                    <a:pt x="4758" y="2547"/>
                  </a:lnTo>
                  <a:lnTo>
                    <a:pt x="4844" y="2513"/>
                  </a:lnTo>
                  <a:lnTo>
                    <a:pt x="4926" y="2472"/>
                  </a:lnTo>
                  <a:lnTo>
                    <a:pt x="5002" y="2421"/>
                  </a:lnTo>
                  <a:lnTo>
                    <a:pt x="5076" y="2365"/>
                  </a:lnTo>
                  <a:lnTo>
                    <a:pt x="5142" y="2302"/>
                  </a:lnTo>
                  <a:lnTo>
                    <a:pt x="5200" y="2232"/>
                  </a:lnTo>
                  <a:lnTo>
                    <a:pt x="5252" y="2159"/>
                  </a:lnTo>
                  <a:lnTo>
                    <a:pt x="5297" y="2081"/>
                  </a:lnTo>
                  <a:lnTo>
                    <a:pt x="5332" y="1997"/>
                  </a:lnTo>
                  <a:lnTo>
                    <a:pt x="5362" y="1910"/>
                  </a:lnTo>
                  <a:lnTo>
                    <a:pt x="5381" y="1819"/>
                  </a:lnTo>
                  <a:lnTo>
                    <a:pt x="5392" y="1728"/>
                  </a:lnTo>
                  <a:lnTo>
                    <a:pt x="5395" y="1635"/>
                  </a:lnTo>
                  <a:lnTo>
                    <a:pt x="5388" y="1546"/>
                  </a:lnTo>
                  <a:lnTo>
                    <a:pt x="5373" y="1457"/>
                  </a:lnTo>
                  <a:lnTo>
                    <a:pt x="5348" y="1370"/>
                  </a:lnTo>
                  <a:lnTo>
                    <a:pt x="5315" y="1285"/>
                  </a:lnTo>
                  <a:lnTo>
                    <a:pt x="5273" y="1204"/>
                  </a:lnTo>
                  <a:lnTo>
                    <a:pt x="5222" y="1126"/>
                  </a:lnTo>
                  <a:lnTo>
                    <a:pt x="5167" y="1053"/>
                  </a:lnTo>
                  <a:lnTo>
                    <a:pt x="5104" y="988"/>
                  </a:lnTo>
                  <a:lnTo>
                    <a:pt x="5034" y="929"/>
                  </a:lnTo>
                  <a:lnTo>
                    <a:pt x="4961" y="876"/>
                  </a:lnTo>
                  <a:lnTo>
                    <a:pt x="4880" y="833"/>
                  </a:lnTo>
                  <a:lnTo>
                    <a:pt x="4798" y="796"/>
                  </a:lnTo>
                  <a:lnTo>
                    <a:pt x="4711" y="768"/>
                  </a:lnTo>
                  <a:lnTo>
                    <a:pt x="4620" y="747"/>
                  </a:lnTo>
                  <a:lnTo>
                    <a:pt x="4542" y="737"/>
                  </a:lnTo>
                  <a:lnTo>
                    <a:pt x="4463" y="735"/>
                  </a:lnTo>
                  <a:close/>
                  <a:moveTo>
                    <a:pt x="1087" y="161"/>
                  </a:moveTo>
                  <a:lnTo>
                    <a:pt x="993" y="166"/>
                  </a:lnTo>
                  <a:lnTo>
                    <a:pt x="899" y="180"/>
                  </a:lnTo>
                  <a:lnTo>
                    <a:pt x="808" y="204"/>
                  </a:lnTo>
                  <a:lnTo>
                    <a:pt x="719" y="237"/>
                  </a:lnTo>
                  <a:lnTo>
                    <a:pt x="634" y="279"/>
                  </a:lnTo>
                  <a:lnTo>
                    <a:pt x="552" y="332"/>
                  </a:lnTo>
                  <a:lnTo>
                    <a:pt x="480" y="389"/>
                  </a:lnTo>
                  <a:lnTo>
                    <a:pt x="414" y="452"/>
                  </a:lnTo>
                  <a:lnTo>
                    <a:pt x="354" y="520"/>
                  </a:lnTo>
                  <a:lnTo>
                    <a:pt x="302" y="595"/>
                  </a:lnTo>
                  <a:lnTo>
                    <a:pt x="258" y="674"/>
                  </a:lnTo>
                  <a:lnTo>
                    <a:pt x="222" y="758"/>
                  </a:lnTo>
                  <a:lnTo>
                    <a:pt x="194" y="843"/>
                  </a:lnTo>
                  <a:lnTo>
                    <a:pt x="175" y="934"/>
                  </a:lnTo>
                  <a:lnTo>
                    <a:pt x="162" y="1026"/>
                  </a:lnTo>
                  <a:lnTo>
                    <a:pt x="161" y="1117"/>
                  </a:lnTo>
                  <a:lnTo>
                    <a:pt x="168" y="1208"/>
                  </a:lnTo>
                  <a:lnTo>
                    <a:pt x="183" y="1297"/>
                  </a:lnTo>
                  <a:lnTo>
                    <a:pt x="208" y="1384"/>
                  </a:lnTo>
                  <a:lnTo>
                    <a:pt x="241" y="1468"/>
                  </a:lnTo>
                  <a:lnTo>
                    <a:pt x="283" y="1550"/>
                  </a:lnTo>
                  <a:lnTo>
                    <a:pt x="332" y="1629"/>
                  </a:lnTo>
                  <a:lnTo>
                    <a:pt x="389" y="1700"/>
                  </a:lnTo>
                  <a:lnTo>
                    <a:pt x="452" y="1766"/>
                  </a:lnTo>
                  <a:lnTo>
                    <a:pt x="522" y="1826"/>
                  </a:lnTo>
                  <a:lnTo>
                    <a:pt x="595" y="1878"/>
                  </a:lnTo>
                  <a:lnTo>
                    <a:pt x="674" y="1922"/>
                  </a:lnTo>
                  <a:lnTo>
                    <a:pt x="758" y="1958"/>
                  </a:lnTo>
                  <a:lnTo>
                    <a:pt x="845" y="1986"/>
                  </a:lnTo>
                  <a:lnTo>
                    <a:pt x="934" y="2006"/>
                  </a:lnTo>
                  <a:lnTo>
                    <a:pt x="1026" y="2018"/>
                  </a:lnTo>
                  <a:lnTo>
                    <a:pt x="1117" y="2019"/>
                  </a:lnTo>
                  <a:lnTo>
                    <a:pt x="1208" y="2013"/>
                  </a:lnTo>
                  <a:lnTo>
                    <a:pt x="1297" y="1997"/>
                  </a:lnTo>
                  <a:lnTo>
                    <a:pt x="1384" y="1972"/>
                  </a:lnTo>
                  <a:lnTo>
                    <a:pt x="1468" y="1939"/>
                  </a:lnTo>
                  <a:lnTo>
                    <a:pt x="1550" y="1897"/>
                  </a:lnTo>
                  <a:lnTo>
                    <a:pt x="1629" y="1848"/>
                  </a:lnTo>
                  <a:lnTo>
                    <a:pt x="1700" y="1791"/>
                  </a:lnTo>
                  <a:lnTo>
                    <a:pt x="1766" y="1728"/>
                  </a:lnTo>
                  <a:lnTo>
                    <a:pt x="1826" y="1658"/>
                  </a:lnTo>
                  <a:lnTo>
                    <a:pt x="1878" y="1585"/>
                  </a:lnTo>
                  <a:lnTo>
                    <a:pt x="1922" y="1506"/>
                  </a:lnTo>
                  <a:lnTo>
                    <a:pt x="1958" y="1423"/>
                  </a:lnTo>
                  <a:lnTo>
                    <a:pt x="1986" y="1335"/>
                  </a:lnTo>
                  <a:lnTo>
                    <a:pt x="2006" y="1246"/>
                  </a:lnTo>
                  <a:lnTo>
                    <a:pt x="2018" y="1154"/>
                  </a:lnTo>
                  <a:lnTo>
                    <a:pt x="2019" y="1063"/>
                  </a:lnTo>
                  <a:lnTo>
                    <a:pt x="2013" y="972"/>
                  </a:lnTo>
                  <a:lnTo>
                    <a:pt x="1997" y="883"/>
                  </a:lnTo>
                  <a:lnTo>
                    <a:pt x="1972" y="796"/>
                  </a:lnTo>
                  <a:lnTo>
                    <a:pt x="1939" y="712"/>
                  </a:lnTo>
                  <a:lnTo>
                    <a:pt x="1897" y="630"/>
                  </a:lnTo>
                  <a:lnTo>
                    <a:pt x="1848" y="552"/>
                  </a:lnTo>
                  <a:lnTo>
                    <a:pt x="1791" y="480"/>
                  </a:lnTo>
                  <a:lnTo>
                    <a:pt x="1728" y="414"/>
                  </a:lnTo>
                  <a:lnTo>
                    <a:pt x="1658" y="354"/>
                  </a:lnTo>
                  <a:lnTo>
                    <a:pt x="1585" y="302"/>
                  </a:lnTo>
                  <a:lnTo>
                    <a:pt x="1506" y="258"/>
                  </a:lnTo>
                  <a:lnTo>
                    <a:pt x="1423" y="222"/>
                  </a:lnTo>
                  <a:lnTo>
                    <a:pt x="1335" y="194"/>
                  </a:lnTo>
                  <a:lnTo>
                    <a:pt x="1246" y="173"/>
                  </a:lnTo>
                  <a:lnTo>
                    <a:pt x="1166" y="164"/>
                  </a:lnTo>
                  <a:lnTo>
                    <a:pt x="1087" y="161"/>
                  </a:lnTo>
                  <a:close/>
                  <a:moveTo>
                    <a:pt x="1065" y="0"/>
                  </a:moveTo>
                  <a:lnTo>
                    <a:pt x="1168" y="3"/>
                  </a:lnTo>
                  <a:lnTo>
                    <a:pt x="1272" y="16"/>
                  </a:lnTo>
                  <a:lnTo>
                    <a:pt x="1375" y="38"/>
                  </a:lnTo>
                  <a:lnTo>
                    <a:pt x="1473" y="70"/>
                  </a:lnTo>
                  <a:lnTo>
                    <a:pt x="1567" y="110"/>
                  </a:lnTo>
                  <a:lnTo>
                    <a:pt x="1656" y="159"/>
                  </a:lnTo>
                  <a:lnTo>
                    <a:pt x="1738" y="215"/>
                  </a:lnTo>
                  <a:lnTo>
                    <a:pt x="1815" y="278"/>
                  </a:lnTo>
                  <a:lnTo>
                    <a:pt x="1887" y="347"/>
                  </a:lnTo>
                  <a:lnTo>
                    <a:pt x="1950" y="422"/>
                  </a:lnTo>
                  <a:lnTo>
                    <a:pt x="2007" y="503"/>
                  </a:lnTo>
                  <a:lnTo>
                    <a:pt x="2056" y="588"/>
                  </a:lnTo>
                  <a:lnTo>
                    <a:pt x="2098" y="679"/>
                  </a:lnTo>
                  <a:lnTo>
                    <a:pt x="2131" y="771"/>
                  </a:lnTo>
                  <a:lnTo>
                    <a:pt x="2157" y="869"/>
                  </a:lnTo>
                  <a:lnTo>
                    <a:pt x="2173" y="969"/>
                  </a:lnTo>
                  <a:lnTo>
                    <a:pt x="2180" y="1070"/>
                  </a:lnTo>
                  <a:lnTo>
                    <a:pt x="2177" y="1173"/>
                  </a:lnTo>
                  <a:lnTo>
                    <a:pt x="3412" y="1382"/>
                  </a:lnTo>
                  <a:lnTo>
                    <a:pt x="3440" y="1292"/>
                  </a:lnTo>
                  <a:lnTo>
                    <a:pt x="3477" y="1204"/>
                  </a:lnTo>
                  <a:lnTo>
                    <a:pt x="3519" y="1122"/>
                  </a:lnTo>
                  <a:lnTo>
                    <a:pt x="3569" y="1042"/>
                  </a:lnTo>
                  <a:lnTo>
                    <a:pt x="3625" y="967"/>
                  </a:lnTo>
                  <a:lnTo>
                    <a:pt x="3690" y="897"/>
                  </a:lnTo>
                  <a:lnTo>
                    <a:pt x="3758" y="834"/>
                  </a:lnTo>
                  <a:lnTo>
                    <a:pt x="3835" y="775"/>
                  </a:lnTo>
                  <a:lnTo>
                    <a:pt x="3915" y="723"/>
                  </a:lnTo>
                  <a:lnTo>
                    <a:pt x="4001" y="677"/>
                  </a:lnTo>
                  <a:lnTo>
                    <a:pt x="4088" y="641"/>
                  </a:lnTo>
                  <a:lnTo>
                    <a:pt x="4177" y="613"/>
                  </a:lnTo>
                  <a:lnTo>
                    <a:pt x="4269" y="592"/>
                  </a:lnTo>
                  <a:lnTo>
                    <a:pt x="4362" y="578"/>
                  </a:lnTo>
                  <a:lnTo>
                    <a:pt x="4456" y="574"/>
                  </a:lnTo>
                  <a:lnTo>
                    <a:pt x="4552" y="578"/>
                  </a:lnTo>
                  <a:lnTo>
                    <a:pt x="4648" y="590"/>
                  </a:lnTo>
                  <a:lnTo>
                    <a:pt x="4742" y="609"/>
                  </a:lnTo>
                  <a:lnTo>
                    <a:pt x="4833" y="637"/>
                  </a:lnTo>
                  <a:lnTo>
                    <a:pt x="4920" y="674"/>
                  </a:lnTo>
                  <a:lnTo>
                    <a:pt x="5004" y="716"/>
                  </a:lnTo>
                  <a:lnTo>
                    <a:pt x="5085" y="766"/>
                  </a:lnTo>
                  <a:lnTo>
                    <a:pt x="5160" y="824"/>
                  </a:lnTo>
                  <a:lnTo>
                    <a:pt x="5229" y="887"/>
                  </a:lnTo>
                  <a:lnTo>
                    <a:pt x="5296" y="957"/>
                  </a:lnTo>
                  <a:lnTo>
                    <a:pt x="5353" y="1033"/>
                  </a:lnTo>
                  <a:lnTo>
                    <a:pt x="5406" y="1114"/>
                  </a:lnTo>
                  <a:lnTo>
                    <a:pt x="5451" y="1199"/>
                  </a:lnTo>
                  <a:lnTo>
                    <a:pt x="5488" y="1286"/>
                  </a:lnTo>
                  <a:lnTo>
                    <a:pt x="5517" y="1375"/>
                  </a:lnTo>
                  <a:lnTo>
                    <a:pt x="5538" y="1468"/>
                  </a:lnTo>
                  <a:lnTo>
                    <a:pt x="5551" y="1560"/>
                  </a:lnTo>
                  <a:lnTo>
                    <a:pt x="5556" y="1655"/>
                  </a:lnTo>
                  <a:lnTo>
                    <a:pt x="5552" y="1751"/>
                  </a:lnTo>
                  <a:lnTo>
                    <a:pt x="5540" y="1847"/>
                  </a:lnTo>
                  <a:lnTo>
                    <a:pt x="5517" y="1944"/>
                  </a:lnTo>
                  <a:lnTo>
                    <a:pt x="5489" y="2039"/>
                  </a:lnTo>
                  <a:lnTo>
                    <a:pt x="5451" y="2128"/>
                  </a:lnTo>
                  <a:lnTo>
                    <a:pt x="5407" y="2211"/>
                  </a:lnTo>
                  <a:lnTo>
                    <a:pt x="5355" y="2292"/>
                  </a:lnTo>
                  <a:lnTo>
                    <a:pt x="5297" y="2367"/>
                  </a:lnTo>
                  <a:lnTo>
                    <a:pt x="5233" y="2437"/>
                  </a:lnTo>
                  <a:lnTo>
                    <a:pt x="5165" y="2499"/>
                  </a:lnTo>
                  <a:lnTo>
                    <a:pt x="5090" y="2555"/>
                  </a:lnTo>
                  <a:lnTo>
                    <a:pt x="5011" y="2606"/>
                  </a:lnTo>
                  <a:lnTo>
                    <a:pt x="4927" y="2650"/>
                  </a:lnTo>
                  <a:lnTo>
                    <a:pt x="4840" y="2686"/>
                  </a:lnTo>
                  <a:lnTo>
                    <a:pt x="4751" y="2716"/>
                  </a:lnTo>
                  <a:lnTo>
                    <a:pt x="4657" y="2737"/>
                  </a:lnTo>
                  <a:lnTo>
                    <a:pt x="4563" y="2749"/>
                  </a:lnTo>
                  <a:lnTo>
                    <a:pt x="4465" y="2754"/>
                  </a:lnTo>
                  <a:lnTo>
                    <a:pt x="4374" y="2749"/>
                  </a:lnTo>
                  <a:lnTo>
                    <a:pt x="4282" y="2739"/>
                  </a:lnTo>
                  <a:lnTo>
                    <a:pt x="4212" y="2723"/>
                  </a:lnTo>
                  <a:lnTo>
                    <a:pt x="4142" y="2704"/>
                  </a:lnTo>
                  <a:lnTo>
                    <a:pt x="4076" y="2681"/>
                  </a:lnTo>
                  <a:lnTo>
                    <a:pt x="3131" y="4084"/>
                  </a:lnTo>
                  <a:lnTo>
                    <a:pt x="3130" y="4086"/>
                  </a:lnTo>
                  <a:lnTo>
                    <a:pt x="3128" y="4088"/>
                  </a:lnTo>
                  <a:lnTo>
                    <a:pt x="3177" y="4173"/>
                  </a:lnTo>
                  <a:lnTo>
                    <a:pt x="3217" y="4261"/>
                  </a:lnTo>
                  <a:lnTo>
                    <a:pt x="3250" y="4353"/>
                  </a:lnTo>
                  <a:lnTo>
                    <a:pt x="3274" y="4449"/>
                  </a:lnTo>
                  <a:lnTo>
                    <a:pt x="3290" y="4547"/>
                  </a:lnTo>
                  <a:lnTo>
                    <a:pt x="3297" y="4648"/>
                  </a:lnTo>
                  <a:lnTo>
                    <a:pt x="3295" y="4749"/>
                  </a:lnTo>
                  <a:lnTo>
                    <a:pt x="3283" y="4852"/>
                  </a:lnTo>
                  <a:lnTo>
                    <a:pt x="3262" y="4947"/>
                  </a:lnTo>
                  <a:lnTo>
                    <a:pt x="3234" y="5037"/>
                  </a:lnTo>
                  <a:lnTo>
                    <a:pt x="3199" y="5126"/>
                  </a:lnTo>
                  <a:lnTo>
                    <a:pt x="3156" y="5210"/>
                  </a:lnTo>
                  <a:lnTo>
                    <a:pt x="3105" y="5289"/>
                  </a:lnTo>
                  <a:lnTo>
                    <a:pt x="3049" y="5364"/>
                  </a:lnTo>
                  <a:lnTo>
                    <a:pt x="2985" y="5435"/>
                  </a:lnTo>
                  <a:lnTo>
                    <a:pt x="2915" y="5500"/>
                  </a:lnTo>
                  <a:lnTo>
                    <a:pt x="2838" y="5559"/>
                  </a:lnTo>
                  <a:lnTo>
                    <a:pt x="2758" y="5612"/>
                  </a:lnTo>
                  <a:lnTo>
                    <a:pt x="2672" y="5657"/>
                  </a:lnTo>
                  <a:lnTo>
                    <a:pt x="2583" y="5694"/>
                  </a:lnTo>
                  <a:lnTo>
                    <a:pt x="2493" y="5722"/>
                  </a:lnTo>
                  <a:lnTo>
                    <a:pt x="2400" y="5743"/>
                  </a:lnTo>
                  <a:lnTo>
                    <a:pt x="2306" y="5757"/>
                  </a:lnTo>
                  <a:lnTo>
                    <a:pt x="2210" y="5760"/>
                  </a:lnTo>
                  <a:lnTo>
                    <a:pt x="2119" y="5757"/>
                  </a:lnTo>
                  <a:lnTo>
                    <a:pt x="2025" y="5744"/>
                  </a:lnTo>
                  <a:lnTo>
                    <a:pt x="1923" y="5722"/>
                  </a:lnTo>
                  <a:lnTo>
                    <a:pt x="1826" y="5690"/>
                  </a:lnTo>
                  <a:lnTo>
                    <a:pt x="1731" y="5650"/>
                  </a:lnTo>
                  <a:lnTo>
                    <a:pt x="1642" y="5601"/>
                  </a:lnTo>
                  <a:lnTo>
                    <a:pt x="1560" y="5547"/>
                  </a:lnTo>
                  <a:lnTo>
                    <a:pt x="1484" y="5484"/>
                  </a:lnTo>
                  <a:lnTo>
                    <a:pt x="1414" y="5414"/>
                  </a:lnTo>
                  <a:lnTo>
                    <a:pt x="1349" y="5339"/>
                  </a:lnTo>
                  <a:lnTo>
                    <a:pt x="1292" y="5259"/>
                  </a:lnTo>
                  <a:lnTo>
                    <a:pt x="1243" y="5174"/>
                  </a:lnTo>
                  <a:lnTo>
                    <a:pt x="1201" y="5085"/>
                  </a:lnTo>
                  <a:lnTo>
                    <a:pt x="1168" y="4992"/>
                  </a:lnTo>
                  <a:lnTo>
                    <a:pt x="1142" y="4894"/>
                  </a:lnTo>
                  <a:lnTo>
                    <a:pt x="1126" y="4797"/>
                  </a:lnTo>
                  <a:lnTo>
                    <a:pt x="1119" y="4694"/>
                  </a:lnTo>
                  <a:lnTo>
                    <a:pt x="1121" y="4591"/>
                  </a:lnTo>
                  <a:lnTo>
                    <a:pt x="1135" y="4488"/>
                  </a:lnTo>
                  <a:lnTo>
                    <a:pt x="1154" y="4392"/>
                  </a:lnTo>
                  <a:lnTo>
                    <a:pt x="1183" y="4299"/>
                  </a:lnTo>
                  <a:lnTo>
                    <a:pt x="1220" y="4210"/>
                  </a:lnTo>
                  <a:lnTo>
                    <a:pt x="1264" y="4126"/>
                  </a:lnTo>
                  <a:lnTo>
                    <a:pt x="1314" y="4046"/>
                  </a:lnTo>
                  <a:lnTo>
                    <a:pt x="1370" y="3973"/>
                  </a:lnTo>
                  <a:lnTo>
                    <a:pt x="1433" y="3905"/>
                  </a:lnTo>
                  <a:lnTo>
                    <a:pt x="1501" y="3842"/>
                  </a:lnTo>
                  <a:lnTo>
                    <a:pt x="1574" y="3784"/>
                  </a:lnTo>
                  <a:lnTo>
                    <a:pt x="1169" y="2177"/>
                  </a:lnTo>
                  <a:lnTo>
                    <a:pt x="1091" y="2180"/>
                  </a:lnTo>
                  <a:lnTo>
                    <a:pt x="1000" y="2177"/>
                  </a:lnTo>
                  <a:lnTo>
                    <a:pt x="908" y="2164"/>
                  </a:lnTo>
                  <a:lnTo>
                    <a:pt x="805" y="2142"/>
                  </a:lnTo>
                  <a:lnTo>
                    <a:pt x="707" y="2110"/>
                  </a:lnTo>
                  <a:lnTo>
                    <a:pt x="613" y="2070"/>
                  </a:lnTo>
                  <a:lnTo>
                    <a:pt x="525" y="2021"/>
                  </a:lnTo>
                  <a:lnTo>
                    <a:pt x="442" y="1967"/>
                  </a:lnTo>
                  <a:lnTo>
                    <a:pt x="365" y="1904"/>
                  </a:lnTo>
                  <a:lnTo>
                    <a:pt x="295" y="1834"/>
                  </a:lnTo>
                  <a:lnTo>
                    <a:pt x="230" y="1759"/>
                  </a:lnTo>
                  <a:lnTo>
                    <a:pt x="175" y="1679"/>
                  </a:lnTo>
                  <a:lnTo>
                    <a:pt x="124" y="1594"/>
                  </a:lnTo>
                  <a:lnTo>
                    <a:pt x="82" y="1505"/>
                  </a:lnTo>
                  <a:lnTo>
                    <a:pt x="49" y="1412"/>
                  </a:lnTo>
                  <a:lnTo>
                    <a:pt x="24" y="1314"/>
                  </a:lnTo>
                  <a:lnTo>
                    <a:pt x="7" y="1217"/>
                  </a:lnTo>
                  <a:lnTo>
                    <a:pt x="0" y="1114"/>
                  </a:lnTo>
                  <a:lnTo>
                    <a:pt x="3" y="1011"/>
                  </a:lnTo>
                  <a:lnTo>
                    <a:pt x="16" y="908"/>
                  </a:lnTo>
                  <a:lnTo>
                    <a:pt x="38" y="805"/>
                  </a:lnTo>
                  <a:lnTo>
                    <a:pt x="70" y="707"/>
                  </a:lnTo>
                  <a:lnTo>
                    <a:pt x="110" y="613"/>
                  </a:lnTo>
                  <a:lnTo>
                    <a:pt x="157" y="525"/>
                  </a:lnTo>
                  <a:lnTo>
                    <a:pt x="213" y="442"/>
                  </a:lnTo>
                  <a:lnTo>
                    <a:pt x="276" y="365"/>
                  </a:lnTo>
                  <a:lnTo>
                    <a:pt x="346" y="295"/>
                  </a:lnTo>
                  <a:lnTo>
                    <a:pt x="421" y="230"/>
                  </a:lnTo>
                  <a:lnTo>
                    <a:pt x="501" y="175"/>
                  </a:lnTo>
                  <a:lnTo>
                    <a:pt x="585" y="124"/>
                  </a:lnTo>
                  <a:lnTo>
                    <a:pt x="675" y="82"/>
                  </a:lnTo>
                  <a:lnTo>
                    <a:pt x="768" y="49"/>
                  </a:lnTo>
                  <a:lnTo>
                    <a:pt x="864" y="24"/>
                  </a:lnTo>
                  <a:lnTo>
                    <a:pt x="963" y="7"/>
                  </a:lnTo>
                  <a:lnTo>
                    <a:pt x="1065" y="0"/>
                  </a:lnTo>
                  <a:close/>
                </a:path>
              </a:pathLst>
            </a:custGeom>
            <a:solidFill>
              <a:schemeClr val="accent3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060F9CF-49B6-4B83-87CD-F1625BBCABFA}"/>
                </a:ext>
              </a:extLst>
            </p:cNvPr>
            <p:cNvGrpSpPr/>
            <p:nvPr/>
          </p:nvGrpSpPr>
          <p:grpSpPr>
            <a:xfrm>
              <a:off x="289097" y="1664416"/>
              <a:ext cx="3761868" cy="1399344"/>
              <a:chOff x="289097" y="1664416"/>
              <a:chExt cx="3761868" cy="1399344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6AE898A-14CE-40FD-BD12-5E994CD32CBE}"/>
                  </a:ext>
                </a:extLst>
              </p:cNvPr>
              <p:cNvGrpSpPr/>
              <p:nvPr/>
            </p:nvGrpSpPr>
            <p:grpSpPr>
              <a:xfrm>
                <a:off x="2895600" y="1664416"/>
                <a:ext cx="1155365" cy="1323144"/>
                <a:chOff x="1392299" y="2034376"/>
                <a:chExt cx="1155365" cy="1323144"/>
              </a:xfrm>
            </p:grpSpPr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2449C3BF-400E-4EB1-9D93-662E9F95ABE7}"/>
                    </a:ext>
                  </a:extLst>
                </p:cNvPr>
                <p:cNvSpPr/>
                <p:nvPr/>
              </p:nvSpPr>
              <p:spPr>
                <a:xfrm>
                  <a:off x="1392299" y="2034376"/>
                  <a:ext cx="1155365" cy="1323144"/>
                </a:xfrm>
                <a:prstGeom prst="rect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cxnSp>
              <p:nvCxnSpPr>
                <p:cNvPr id="23" name="Straight Connector 22">
                  <a:extLst>
                    <a:ext uri="{FF2B5EF4-FFF2-40B4-BE49-F238E27FC236}">
                      <a16:creationId xmlns:a16="http://schemas.microsoft.com/office/drawing/2014/main" id="{6932B4A3-29D7-49A8-90C4-1A2A05893C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679941" y="2034377"/>
                  <a:ext cx="0" cy="1323143"/>
                </a:xfrm>
                <a:prstGeom prst="lin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Straight Connector 23">
                  <a:extLst>
                    <a:ext uri="{FF2B5EF4-FFF2-40B4-BE49-F238E27FC236}">
                      <a16:creationId xmlns:a16="http://schemas.microsoft.com/office/drawing/2014/main" id="{074201B4-95A2-42B6-8DB6-BC0351E4E39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67584" y="2034377"/>
                  <a:ext cx="0" cy="1323143"/>
                </a:xfrm>
                <a:prstGeom prst="lin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12E8B726-C1B1-486D-813C-231B09BD11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255226" y="2034377"/>
                  <a:ext cx="0" cy="1323143"/>
                </a:xfrm>
                <a:prstGeom prst="lin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Connector 30">
                  <a:extLst>
                    <a:ext uri="{FF2B5EF4-FFF2-40B4-BE49-F238E27FC236}">
                      <a16:creationId xmlns:a16="http://schemas.microsoft.com/office/drawing/2014/main" id="{96B59E2C-E69E-458A-9305-2F39CBAD9E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1392299" y="2312796"/>
                  <a:ext cx="1155365" cy="9223"/>
                </a:xfrm>
                <a:prstGeom prst="lin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2F1D373A-F6C7-4CD0-9C38-DA683C4AC9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2299" y="2609662"/>
                  <a:ext cx="1155365" cy="0"/>
                </a:xfrm>
                <a:prstGeom prst="lin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Connector 32">
                  <a:extLst>
                    <a:ext uri="{FF2B5EF4-FFF2-40B4-BE49-F238E27FC236}">
                      <a16:creationId xmlns:a16="http://schemas.microsoft.com/office/drawing/2014/main" id="{BF75A17C-EE91-400D-9232-D4545CEEBF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7093" y="2897304"/>
                  <a:ext cx="1150571" cy="0"/>
                </a:xfrm>
                <a:prstGeom prst="lin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Straight Connector 33">
                  <a:extLst>
                    <a:ext uri="{FF2B5EF4-FFF2-40B4-BE49-F238E27FC236}">
                      <a16:creationId xmlns:a16="http://schemas.microsoft.com/office/drawing/2014/main" id="{4AA78B6D-04A8-4BB8-90FC-D9FE0D2C36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397093" y="3127418"/>
                  <a:ext cx="1150571" cy="0"/>
                </a:xfrm>
                <a:prstGeom prst="line">
                  <a:avLst/>
                </a:prstGeom>
                <a:solidFill>
                  <a:schemeClr val="accent5">
                    <a:lumMod val="20000"/>
                    <a:lumOff val="80000"/>
                  </a:schemeClr>
                </a:solidFill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pic>
            <p:nvPicPr>
              <p:cNvPr id="61" name="Graphic 60" descr="Database">
                <a:extLst>
                  <a:ext uri="{FF2B5EF4-FFF2-40B4-BE49-F238E27FC236}">
                    <a16:creationId xmlns:a16="http://schemas.microsoft.com/office/drawing/2014/main" id="{2185BB24-CD66-40CF-9B55-AFC75872FE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9151" y="2417618"/>
                <a:ext cx="646142" cy="646142"/>
              </a:xfrm>
              <a:prstGeom prst="rect">
                <a:avLst/>
              </a:prstGeom>
            </p:spPr>
          </p:pic>
          <p:pic>
            <p:nvPicPr>
              <p:cNvPr id="64" name="Graphic 63" descr="Database">
                <a:extLst>
                  <a:ext uri="{FF2B5EF4-FFF2-40B4-BE49-F238E27FC236}">
                    <a16:creationId xmlns:a16="http://schemas.microsoft.com/office/drawing/2014/main" id="{9BA79F63-EA80-4C2C-A495-8624AE69C0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89097" y="1687266"/>
                <a:ext cx="646142" cy="646142"/>
              </a:xfrm>
              <a:prstGeom prst="rect">
                <a:avLst/>
              </a:prstGeom>
            </p:spPr>
          </p:pic>
          <p:cxnSp>
            <p:nvCxnSpPr>
              <p:cNvPr id="20" name="Connector: Elbow 19">
                <a:extLst>
                  <a:ext uri="{FF2B5EF4-FFF2-40B4-BE49-F238E27FC236}">
                    <a16:creationId xmlns:a16="http://schemas.microsoft.com/office/drawing/2014/main" id="{1F045C46-5379-4885-B570-4715AF221406}"/>
                  </a:ext>
                </a:extLst>
              </p:cNvPr>
              <p:cNvCxnSpPr>
                <a:cxnSpLocks/>
                <a:stCxn id="64" idx="3"/>
                <a:endCxn id="67" idx="2"/>
              </p:cNvCxnSpPr>
              <p:nvPr/>
            </p:nvCxnSpPr>
            <p:spPr>
              <a:xfrm>
                <a:off x="935239" y="2010337"/>
                <a:ext cx="776057" cy="32307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Connector: Elbow 55">
                <a:extLst>
                  <a:ext uri="{FF2B5EF4-FFF2-40B4-BE49-F238E27FC236}">
                    <a16:creationId xmlns:a16="http://schemas.microsoft.com/office/drawing/2014/main" id="{88EED8CE-CF6C-4D76-9B55-16B2C61783E2}"/>
                  </a:ext>
                </a:extLst>
              </p:cNvPr>
              <p:cNvCxnSpPr>
                <a:cxnSpLocks/>
                <a:stCxn id="61" idx="3"/>
                <a:endCxn id="67" idx="2"/>
              </p:cNvCxnSpPr>
              <p:nvPr/>
            </p:nvCxnSpPr>
            <p:spPr>
              <a:xfrm flipV="1">
                <a:off x="935293" y="2333408"/>
                <a:ext cx="776003" cy="407281"/>
              </a:xfrm>
              <a:prstGeom prst="bentConnector3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388234D5-824A-4C95-8735-809F0C2D6FA5}"/>
                  </a:ext>
                </a:extLst>
              </p:cNvPr>
              <p:cNvGrpSpPr/>
              <p:nvPr/>
            </p:nvGrpSpPr>
            <p:grpSpPr>
              <a:xfrm>
                <a:off x="1711296" y="1931756"/>
                <a:ext cx="803304" cy="803304"/>
                <a:chOff x="1796046" y="2354146"/>
                <a:chExt cx="803304" cy="803304"/>
              </a:xfrm>
            </p:grpSpPr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9074F3E8-CD05-4C85-9362-4D18133A35A2}"/>
                    </a:ext>
                  </a:extLst>
                </p:cNvPr>
                <p:cNvSpPr/>
                <p:nvPr/>
              </p:nvSpPr>
              <p:spPr>
                <a:xfrm>
                  <a:off x="1796046" y="2354146"/>
                  <a:ext cx="803304" cy="803304"/>
                </a:xfrm>
                <a:prstGeom prst="ellipse">
                  <a:avLst/>
                </a:prstGeom>
                <a:solidFill>
                  <a:schemeClr val="accent3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pic>
              <p:nvPicPr>
                <p:cNvPr id="68" name="Graphic 67" descr="Tools">
                  <a:extLst>
                    <a:ext uri="{FF2B5EF4-FFF2-40B4-BE49-F238E27FC236}">
                      <a16:creationId xmlns:a16="http://schemas.microsoft.com/office/drawing/2014/main" id="{B4122644-0ED2-4541-9517-E51B514E36C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84233" y="2541491"/>
                  <a:ext cx="428614" cy="428614"/>
                </a:xfrm>
                <a:prstGeom prst="rect">
                  <a:avLst/>
                </a:prstGeom>
              </p:spPr>
            </p:pic>
          </p:grpSp>
          <p:cxnSp>
            <p:nvCxnSpPr>
              <p:cNvPr id="74" name="Straight Arrow Connector 73">
                <a:extLst>
                  <a:ext uri="{FF2B5EF4-FFF2-40B4-BE49-F238E27FC236}">
                    <a16:creationId xmlns:a16="http://schemas.microsoft.com/office/drawing/2014/main" id="{EF2FCB54-F3C3-45F4-8B67-609A4F077215}"/>
                  </a:ext>
                </a:extLst>
              </p:cNvPr>
              <p:cNvCxnSpPr>
                <a:cxnSpLocks/>
                <a:stCxn id="67" idx="6"/>
                <a:endCxn id="22" idx="1"/>
              </p:cNvCxnSpPr>
              <p:nvPr/>
            </p:nvCxnSpPr>
            <p:spPr>
              <a:xfrm flipV="1">
                <a:off x="2514600" y="2325988"/>
                <a:ext cx="381000" cy="742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AFCDE35B-0DCC-48E6-84B4-AC0FACBC854B}"/>
                </a:ext>
              </a:extLst>
            </p:cNvPr>
            <p:cNvSpPr/>
            <p:nvPr/>
          </p:nvSpPr>
          <p:spPr>
            <a:xfrm>
              <a:off x="6358810" y="3216160"/>
              <a:ext cx="88242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chemeClr val="accent1"/>
                  </a:solidFill>
                </a:rPr>
                <a:t>Scoring</a:t>
              </a:r>
              <a:endParaRPr lang="en-US" dirty="0"/>
            </a:p>
          </p:txBody>
        </p:sp>
        <p:sp>
          <p:nvSpPr>
            <p:cNvPr id="42" name="Arrow: Right 41">
              <a:extLst>
                <a:ext uri="{FF2B5EF4-FFF2-40B4-BE49-F238E27FC236}">
                  <a16:creationId xmlns:a16="http://schemas.microsoft.com/office/drawing/2014/main" id="{9281B6B7-5002-4441-B878-65D640949E12}"/>
                </a:ext>
              </a:extLst>
            </p:cNvPr>
            <p:cNvSpPr/>
            <p:nvPr/>
          </p:nvSpPr>
          <p:spPr>
            <a:xfrm>
              <a:off x="4395718" y="2159487"/>
              <a:ext cx="789353" cy="320431"/>
            </a:xfrm>
            <a:prstGeom prst="rightArrow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rgbClr val="92D050">
                    <a:alpha val="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4B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48" name="Arrow: Right 47">
              <a:extLst>
                <a:ext uri="{FF2B5EF4-FFF2-40B4-BE49-F238E27FC236}">
                  <a16:creationId xmlns:a16="http://schemas.microsoft.com/office/drawing/2014/main" id="{D3AEA1BD-A079-4E95-A8F1-1435F69DD73C}"/>
                </a:ext>
              </a:extLst>
            </p:cNvPr>
            <p:cNvSpPr/>
            <p:nvPr/>
          </p:nvSpPr>
          <p:spPr>
            <a:xfrm>
              <a:off x="6553200" y="2159486"/>
              <a:ext cx="789353" cy="320431"/>
            </a:xfrm>
            <a:prstGeom prst="rightArrow">
              <a:avLst/>
            </a:prstGeom>
            <a:gradFill flip="none" rotWithShape="1">
              <a:gsLst>
                <a:gs pos="0">
                  <a:srgbClr val="92D050"/>
                </a:gs>
                <a:gs pos="100000">
                  <a:srgbClr val="92D050">
                    <a:alpha val="15000"/>
                  </a:srgb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4BE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42E8CE4A-1CE5-499E-84E8-301C76D22334}"/>
              </a:ext>
            </a:extLst>
          </p:cNvPr>
          <p:cNvSpPr/>
          <p:nvPr/>
        </p:nvSpPr>
        <p:spPr>
          <a:xfrm>
            <a:off x="6352063" y="1255853"/>
            <a:ext cx="21323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CPF: 123.345.567-78</a:t>
            </a:r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7AC783-B9C6-492F-95ED-BF3A49905CE6}"/>
              </a:ext>
            </a:extLst>
          </p:cNvPr>
          <p:cNvSpPr/>
          <p:nvPr/>
        </p:nvSpPr>
        <p:spPr>
          <a:xfrm>
            <a:off x="6453122" y="1841060"/>
            <a:ext cx="11573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FF0000"/>
                </a:solidFill>
              </a:rPr>
              <a:t>Inadimplente</a:t>
            </a:r>
            <a:endParaRPr lang="en-US" sz="1600" dirty="0">
              <a:solidFill>
                <a:srgbClr val="FF0000"/>
              </a:solidFill>
            </a:endParaRP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35FC6BEC-C98D-4453-86B6-C80EF4CC5A6D}"/>
              </a:ext>
            </a:extLst>
          </p:cNvPr>
          <p:cNvGrpSpPr/>
          <p:nvPr/>
        </p:nvGrpSpPr>
        <p:grpSpPr>
          <a:xfrm>
            <a:off x="1215012" y="4019550"/>
            <a:ext cx="6785721" cy="369332"/>
            <a:chOff x="966989" y="3943350"/>
            <a:chExt cx="6785721" cy="369332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35EABA8-DFAD-4677-A73D-A7BAF43B1B4E}"/>
                </a:ext>
              </a:extLst>
            </p:cNvPr>
            <p:cNvSpPr/>
            <p:nvPr/>
          </p:nvSpPr>
          <p:spPr>
            <a:xfrm>
              <a:off x="966989" y="3943350"/>
              <a:ext cx="151118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Baixa Latência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496C97C3-F040-4A0F-86BF-80F22ECCA524}"/>
                </a:ext>
              </a:extLst>
            </p:cNvPr>
            <p:cNvSpPr/>
            <p:nvPr/>
          </p:nvSpPr>
          <p:spPr>
            <a:xfrm>
              <a:off x="3321264" y="3943350"/>
              <a:ext cx="117468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Aplicações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7CA111D-E048-4757-AB46-9BEEFA16D573}"/>
                </a:ext>
              </a:extLst>
            </p:cNvPr>
            <p:cNvSpPr/>
            <p:nvPr/>
          </p:nvSpPr>
          <p:spPr>
            <a:xfrm>
              <a:off x="5342114" y="3943350"/>
              <a:ext cx="24105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dirty="0"/>
                <a:t>Scoring de linhas únicas</a:t>
              </a:r>
              <a:endParaRPr lang="en-US" dirty="0"/>
            </a:p>
          </p:txBody>
        </p:sp>
      </p:grpSp>
      <p:pic>
        <p:nvPicPr>
          <p:cNvPr id="41" name="Graphic 40" descr="Thumbs up sign">
            <a:extLst>
              <a:ext uri="{FF2B5EF4-FFF2-40B4-BE49-F238E27FC236}">
                <a16:creationId xmlns:a16="http://schemas.microsoft.com/office/drawing/2014/main" id="{701BE6CF-19FC-460B-82C9-16FF75A5F2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8138418" y="2060867"/>
            <a:ext cx="432639" cy="432639"/>
          </a:xfrm>
          <a:prstGeom prst="rect">
            <a:avLst/>
          </a:prstGeom>
        </p:spPr>
      </p:pic>
      <p:pic>
        <p:nvPicPr>
          <p:cNvPr id="18" name="Graphic 17" descr="Dollar">
            <a:extLst>
              <a:ext uri="{FF2B5EF4-FFF2-40B4-BE49-F238E27FC236}">
                <a16:creationId xmlns:a16="http://schemas.microsoft.com/office/drawing/2014/main" id="{40D3B4E8-FE55-4E0E-9472-5C4417747C09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6158" y="2103512"/>
            <a:ext cx="317160" cy="317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63617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889 0.00278 C 0.08837 -0.02747 0.0882 -0.05741 0.08802 -0.08735 L -0.69444 -0.08488 L -0.69444 0.03858 " pathEditMode="relative" rAng="0" ptsTypes="AAAA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67" y="-2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3" grpId="2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4664D7-ADC1-4F92-B132-E0C8B7E48D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Obrigado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85567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 descr="Female Profile">
            <a:extLst>
              <a:ext uri="{FF2B5EF4-FFF2-40B4-BE49-F238E27FC236}">
                <a16:creationId xmlns:a16="http://schemas.microsoft.com/office/drawing/2014/main" id="{1F53D9FD-0EB6-40F2-A16D-679CB5306F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3000" y="3167063"/>
            <a:ext cx="914400" cy="914400"/>
          </a:xfrm>
          <a:prstGeom prst="rect">
            <a:avLst/>
          </a:prstGeom>
        </p:spPr>
      </p:pic>
      <p:pic>
        <p:nvPicPr>
          <p:cNvPr id="18" name="Graphic 17" descr="Male profile">
            <a:extLst>
              <a:ext uri="{FF2B5EF4-FFF2-40B4-BE49-F238E27FC236}">
                <a16:creationId xmlns:a16="http://schemas.microsoft.com/office/drawing/2014/main" id="{A0DF316D-D314-46A2-8ED1-AFB84D0913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2119313"/>
            <a:ext cx="914400" cy="914400"/>
          </a:xfrm>
          <a:prstGeom prst="rect">
            <a:avLst/>
          </a:prstGeom>
        </p:spPr>
      </p:pic>
      <p:pic>
        <p:nvPicPr>
          <p:cNvPr id="20" name="Graphic 19" descr="Male profile">
            <a:extLst>
              <a:ext uri="{FF2B5EF4-FFF2-40B4-BE49-F238E27FC236}">
                <a16:creationId xmlns:a16="http://schemas.microsoft.com/office/drawing/2014/main" id="{56A0376A-FD6C-416D-99B4-DDABD750C9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14800" y="1052513"/>
            <a:ext cx="914400" cy="914400"/>
          </a:xfrm>
          <a:prstGeom prst="rect">
            <a:avLst/>
          </a:prstGeom>
        </p:spPr>
      </p:pic>
      <p:pic>
        <p:nvPicPr>
          <p:cNvPr id="21" name="Graphic 20" descr="Female Profile">
            <a:extLst>
              <a:ext uri="{FF2B5EF4-FFF2-40B4-BE49-F238E27FC236}">
                <a16:creationId xmlns:a16="http://schemas.microsoft.com/office/drawing/2014/main" id="{BCAEDE89-18B7-4C55-A65A-13D83B171A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3000" y="1052513"/>
            <a:ext cx="914400" cy="914400"/>
          </a:xfrm>
          <a:prstGeom prst="rect">
            <a:avLst/>
          </a:prstGeom>
        </p:spPr>
      </p:pic>
      <p:pic>
        <p:nvPicPr>
          <p:cNvPr id="24" name="Graphic 23" descr="Male profile">
            <a:extLst>
              <a:ext uri="{FF2B5EF4-FFF2-40B4-BE49-F238E27FC236}">
                <a16:creationId xmlns:a16="http://schemas.microsoft.com/office/drawing/2014/main" id="{CF06AE2E-9201-4C1B-B601-88493BBF6C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3900" y="3176588"/>
            <a:ext cx="914400" cy="914400"/>
          </a:xfrm>
          <a:prstGeom prst="rect">
            <a:avLst/>
          </a:prstGeom>
        </p:spPr>
      </p:pic>
      <p:pic>
        <p:nvPicPr>
          <p:cNvPr id="26" name="Graphic 25" descr="Male profile">
            <a:extLst>
              <a:ext uri="{FF2B5EF4-FFF2-40B4-BE49-F238E27FC236}">
                <a16:creationId xmlns:a16="http://schemas.microsoft.com/office/drawing/2014/main" id="{790B012B-B77B-40D0-AED3-7E68DC6BD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3900" y="2128838"/>
            <a:ext cx="914400" cy="914400"/>
          </a:xfrm>
          <a:prstGeom prst="rect">
            <a:avLst/>
          </a:prstGeom>
        </p:spPr>
      </p:pic>
      <p:pic>
        <p:nvPicPr>
          <p:cNvPr id="27" name="Graphic 26" descr="Female Profile">
            <a:extLst>
              <a:ext uri="{FF2B5EF4-FFF2-40B4-BE49-F238E27FC236}">
                <a16:creationId xmlns:a16="http://schemas.microsoft.com/office/drawing/2014/main" id="{00A671E9-7B38-423F-AC16-04B83E464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42100" y="2128838"/>
            <a:ext cx="914400" cy="914400"/>
          </a:xfrm>
          <a:prstGeom prst="rect">
            <a:avLst/>
          </a:prstGeom>
        </p:spPr>
      </p:pic>
      <p:pic>
        <p:nvPicPr>
          <p:cNvPr id="28" name="Graphic 27" descr="Male profile">
            <a:extLst>
              <a:ext uri="{FF2B5EF4-FFF2-40B4-BE49-F238E27FC236}">
                <a16:creationId xmlns:a16="http://schemas.microsoft.com/office/drawing/2014/main" id="{13E01DC4-8E07-40E9-A666-A24B1980E6F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03900" y="1062038"/>
            <a:ext cx="914400" cy="914400"/>
          </a:xfrm>
          <a:prstGeom prst="rect">
            <a:avLst/>
          </a:prstGeom>
        </p:spPr>
      </p:pic>
      <p:pic>
        <p:nvPicPr>
          <p:cNvPr id="32" name="Graphic 31" descr="Female Profile">
            <a:extLst>
              <a:ext uri="{FF2B5EF4-FFF2-40B4-BE49-F238E27FC236}">
                <a16:creationId xmlns:a16="http://schemas.microsoft.com/office/drawing/2014/main" id="{C24DF7A7-72EC-4F3E-8010-7C2C53685E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4800" y="3167063"/>
            <a:ext cx="914400" cy="914400"/>
          </a:xfrm>
          <a:prstGeom prst="rect">
            <a:avLst/>
          </a:prstGeom>
        </p:spPr>
      </p:pic>
      <p:pic>
        <p:nvPicPr>
          <p:cNvPr id="34" name="Graphic 33" descr="Female Profile">
            <a:extLst>
              <a:ext uri="{FF2B5EF4-FFF2-40B4-BE49-F238E27FC236}">
                <a16:creationId xmlns:a16="http://schemas.microsoft.com/office/drawing/2014/main" id="{6D0A0B47-7180-4F88-A4B8-7390540C97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74800" y="2119313"/>
            <a:ext cx="914400" cy="914400"/>
          </a:xfrm>
          <a:prstGeom prst="rect">
            <a:avLst/>
          </a:prstGeom>
        </p:spPr>
      </p:pic>
      <p:pic>
        <p:nvPicPr>
          <p:cNvPr id="39" name="Graphic 38" descr="Female Profile">
            <a:extLst>
              <a:ext uri="{FF2B5EF4-FFF2-40B4-BE49-F238E27FC236}">
                <a16:creationId xmlns:a16="http://schemas.microsoft.com/office/drawing/2014/main" id="{71FDA417-62AA-4EDD-A82A-32C6DB1F6A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3900" y="3167063"/>
            <a:ext cx="914400" cy="914400"/>
          </a:xfrm>
          <a:prstGeom prst="rect">
            <a:avLst/>
          </a:prstGeom>
        </p:spPr>
      </p:pic>
      <p:pic>
        <p:nvPicPr>
          <p:cNvPr id="40" name="Graphic 39" descr="Male profile">
            <a:extLst>
              <a:ext uri="{FF2B5EF4-FFF2-40B4-BE49-F238E27FC236}">
                <a16:creationId xmlns:a16="http://schemas.microsoft.com/office/drawing/2014/main" id="{B2FB2084-1FCF-4646-96A0-888CAC3EBF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5700" y="2119313"/>
            <a:ext cx="914400" cy="914400"/>
          </a:xfrm>
          <a:prstGeom prst="rect">
            <a:avLst/>
          </a:prstGeom>
        </p:spPr>
      </p:pic>
      <p:pic>
        <p:nvPicPr>
          <p:cNvPr id="41" name="Graphic 40" descr="Female Profile">
            <a:extLst>
              <a:ext uri="{FF2B5EF4-FFF2-40B4-BE49-F238E27FC236}">
                <a16:creationId xmlns:a16="http://schemas.microsoft.com/office/drawing/2014/main" id="{F0C9FDD7-EDFA-4D68-9DBD-E5F01553E9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263900" y="2119313"/>
            <a:ext cx="914400" cy="914400"/>
          </a:xfrm>
          <a:prstGeom prst="rect">
            <a:avLst/>
          </a:prstGeom>
        </p:spPr>
      </p:pic>
      <p:pic>
        <p:nvPicPr>
          <p:cNvPr id="42" name="Graphic 41" descr="Male profile">
            <a:extLst>
              <a:ext uri="{FF2B5EF4-FFF2-40B4-BE49-F238E27FC236}">
                <a16:creationId xmlns:a16="http://schemas.microsoft.com/office/drawing/2014/main" id="{3D2F3D79-8B50-4C5E-A694-7BC9C79DDA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25700" y="1052513"/>
            <a:ext cx="914400" cy="914400"/>
          </a:xfrm>
          <a:prstGeom prst="rect">
            <a:avLst/>
          </a:prstGeom>
        </p:spPr>
      </p:pic>
      <p:grpSp>
        <p:nvGrpSpPr>
          <p:cNvPr id="73" name="Group 72">
            <a:extLst>
              <a:ext uri="{FF2B5EF4-FFF2-40B4-BE49-F238E27FC236}">
                <a16:creationId xmlns:a16="http://schemas.microsoft.com/office/drawing/2014/main" id="{1D19105A-FA0C-4D5F-BD03-62AE5106946B}"/>
              </a:ext>
            </a:extLst>
          </p:cNvPr>
          <p:cNvGrpSpPr/>
          <p:nvPr/>
        </p:nvGrpSpPr>
        <p:grpSpPr>
          <a:xfrm>
            <a:off x="1574800" y="1052513"/>
            <a:ext cx="5994400" cy="3038475"/>
            <a:chOff x="1574800" y="1052513"/>
            <a:chExt cx="5994400" cy="3038475"/>
          </a:xfrm>
        </p:grpSpPr>
        <p:pic>
          <p:nvPicPr>
            <p:cNvPr id="16" name="Graphic 15" descr="Male profile">
              <a:extLst>
                <a:ext uri="{FF2B5EF4-FFF2-40B4-BE49-F238E27FC236}">
                  <a16:creationId xmlns:a16="http://schemas.microsoft.com/office/drawing/2014/main" id="{4958B9B3-B1CF-47A3-9C9F-E1CF95BC97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4114800" y="3167063"/>
              <a:ext cx="914400" cy="914400"/>
            </a:xfrm>
            <a:prstGeom prst="rect">
              <a:avLst/>
            </a:prstGeom>
          </p:spPr>
        </p:pic>
        <p:pic>
          <p:nvPicPr>
            <p:cNvPr id="19" name="Graphic 18" descr="Female Profile">
              <a:extLst>
                <a:ext uri="{FF2B5EF4-FFF2-40B4-BE49-F238E27FC236}">
                  <a16:creationId xmlns:a16="http://schemas.microsoft.com/office/drawing/2014/main" id="{5C4A48ED-BBD0-4F56-A347-78CD34625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53000" y="2119313"/>
              <a:ext cx="914400" cy="914400"/>
            </a:xfrm>
            <a:prstGeom prst="rect">
              <a:avLst/>
            </a:prstGeom>
          </p:spPr>
        </p:pic>
        <p:pic>
          <p:nvPicPr>
            <p:cNvPr id="25" name="Graphic 24" descr="Female Profile">
              <a:extLst>
                <a:ext uri="{FF2B5EF4-FFF2-40B4-BE49-F238E27FC236}">
                  <a16:creationId xmlns:a16="http://schemas.microsoft.com/office/drawing/2014/main" id="{9DD2B16D-99F9-4B98-8669-A0B3C2D50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42100" y="3176588"/>
              <a:ext cx="914400" cy="914400"/>
            </a:xfrm>
            <a:prstGeom prst="rect">
              <a:avLst/>
            </a:prstGeom>
          </p:spPr>
        </p:pic>
        <p:pic>
          <p:nvPicPr>
            <p:cNvPr id="36" name="Graphic 35" descr="Female Profile">
              <a:extLst>
                <a:ext uri="{FF2B5EF4-FFF2-40B4-BE49-F238E27FC236}">
                  <a16:creationId xmlns:a16="http://schemas.microsoft.com/office/drawing/2014/main" id="{1A8132C7-E048-4D69-BD04-E1372E7D99A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574800" y="1052513"/>
              <a:ext cx="914400" cy="914400"/>
            </a:xfrm>
            <a:prstGeom prst="rect">
              <a:avLst/>
            </a:prstGeom>
          </p:spPr>
        </p:pic>
        <p:pic>
          <p:nvPicPr>
            <p:cNvPr id="38" name="Graphic 37" descr="Male profile">
              <a:extLst>
                <a:ext uri="{FF2B5EF4-FFF2-40B4-BE49-F238E27FC236}">
                  <a16:creationId xmlns:a16="http://schemas.microsoft.com/office/drawing/2014/main" id="{64F6028D-2D33-47FA-8824-3B866049DC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425700" y="3167063"/>
              <a:ext cx="914400" cy="914400"/>
            </a:xfrm>
            <a:prstGeom prst="rect">
              <a:avLst/>
            </a:prstGeom>
          </p:spPr>
        </p:pic>
        <p:pic>
          <p:nvPicPr>
            <p:cNvPr id="43" name="Graphic 42" descr="Female Profile">
              <a:extLst>
                <a:ext uri="{FF2B5EF4-FFF2-40B4-BE49-F238E27FC236}">
                  <a16:creationId xmlns:a16="http://schemas.microsoft.com/office/drawing/2014/main" id="{1FF1FCCA-CCDC-4B4C-8ECA-2EC645A9A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263900" y="1052513"/>
              <a:ext cx="914400" cy="914400"/>
            </a:xfrm>
            <a:prstGeom prst="rect">
              <a:avLst/>
            </a:prstGeom>
          </p:spPr>
        </p:pic>
        <p:pic>
          <p:nvPicPr>
            <p:cNvPr id="70" name="Graphic 69" descr="Female Profile">
              <a:extLst>
                <a:ext uri="{FF2B5EF4-FFF2-40B4-BE49-F238E27FC236}">
                  <a16:creationId xmlns:a16="http://schemas.microsoft.com/office/drawing/2014/main" id="{2CF37591-6BB4-4474-89CF-ED9DC07AC9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654800" y="1071563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50243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0E4556-6208-4D89-9107-B4A7AC086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Implementação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A8755-B914-4BEB-9E04-25EAF9EAD5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Pôr em execução, pôr em prática (plano, programa ou projeto); realizar.</a:t>
            </a:r>
          </a:p>
          <a:p>
            <a:endParaRPr lang="en-US" dirty="0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4AE0A73-0EB1-414B-9A6C-63AEDD3BD972}"/>
              </a:ext>
            </a:extLst>
          </p:cNvPr>
          <p:cNvGrpSpPr/>
          <p:nvPr/>
        </p:nvGrpSpPr>
        <p:grpSpPr>
          <a:xfrm>
            <a:off x="1066475" y="1608951"/>
            <a:ext cx="2319440" cy="2358621"/>
            <a:chOff x="1066475" y="1608951"/>
            <a:chExt cx="2319440" cy="235862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04C26382-3446-4A1B-8AD7-6C7A3258D84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371600" y="1885950"/>
              <a:ext cx="1867245" cy="1826225"/>
              <a:chOff x="714172" y="1005974"/>
              <a:chExt cx="3209611" cy="3139102"/>
            </a:xfrm>
          </p:grpSpPr>
          <p:sp>
            <p:nvSpPr>
              <p:cNvPr id="14" name="Hexagon 13">
                <a:extLst>
                  <a:ext uri="{FF2B5EF4-FFF2-40B4-BE49-F238E27FC236}">
                    <a16:creationId xmlns:a16="http://schemas.microsoft.com/office/drawing/2014/main" id="{A02305AB-DDEB-45F4-A271-59FC63D9796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335037" y="1952190"/>
                <a:ext cx="1962199" cy="1788406"/>
              </a:xfrm>
              <a:prstGeom prst="hexagon">
                <a:avLst/>
              </a:prstGeom>
              <a:noFill/>
              <a:ln>
                <a:solidFill>
                  <a:srgbClr val="ACB5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5" name="Hexagon 14">
                <a:extLst>
                  <a:ext uri="{FF2B5EF4-FFF2-40B4-BE49-F238E27FC236}">
                    <a16:creationId xmlns:a16="http://schemas.microsoft.com/office/drawing/2014/main" id="{55F715A7-B6EF-4B5D-8BBF-CB3A822E563C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229265" y="1857517"/>
                <a:ext cx="2173742" cy="1981212"/>
              </a:xfrm>
              <a:prstGeom prst="hexagon">
                <a:avLst/>
              </a:prstGeom>
              <a:noFill/>
              <a:ln>
                <a:solidFill>
                  <a:srgbClr val="ACB5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6" name="Hexagon 15">
                <a:extLst>
                  <a:ext uri="{FF2B5EF4-FFF2-40B4-BE49-F238E27FC236}">
                    <a16:creationId xmlns:a16="http://schemas.microsoft.com/office/drawing/2014/main" id="{F81C1074-F12C-4450-A776-B7F9FE069C06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5400000">
                <a:off x="1446743" y="2049411"/>
                <a:ext cx="1738786" cy="1584781"/>
              </a:xfrm>
              <a:prstGeom prst="hexagon">
                <a:avLst/>
              </a:prstGeom>
              <a:noFill/>
              <a:ln>
                <a:solidFill>
                  <a:srgbClr val="ACB5C0"/>
                </a:solidFill>
                <a:prstDash val="sysDot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7" name="Freeform 5">
                <a:extLst>
                  <a:ext uri="{FF2B5EF4-FFF2-40B4-BE49-F238E27FC236}">
                    <a16:creationId xmlns:a16="http://schemas.microsoft.com/office/drawing/2014/main" id="{9AB36C9E-A579-434E-898A-D64A4E852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6629" y="1005974"/>
                <a:ext cx="1401476" cy="815784"/>
              </a:xfrm>
              <a:custGeom>
                <a:avLst/>
                <a:gdLst>
                  <a:gd name="T0" fmla="*/ 548 w 1096"/>
                  <a:gd name="T1" fmla="*/ 0 h 633"/>
                  <a:gd name="T2" fmla="*/ 548 w 1096"/>
                  <a:gd name="T3" fmla="*/ 0 h 633"/>
                  <a:gd name="T4" fmla="*/ 0 w 1096"/>
                  <a:gd name="T5" fmla="*/ 316 h 633"/>
                  <a:gd name="T6" fmla="*/ 548 w 1096"/>
                  <a:gd name="T7" fmla="*/ 633 h 633"/>
                  <a:gd name="T8" fmla="*/ 1096 w 1096"/>
                  <a:gd name="T9" fmla="*/ 316 h 633"/>
                  <a:gd name="T10" fmla="*/ 548 w 1096"/>
                  <a:gd name="T11" fmla="*/ 0 h 6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96" h="633">
                    <a:moveTo>
                      <a:pt x="548" y="0"/>
                    </a:moveTo>
                    <a:lnTo>
                      <a:pt x="548" y="0"/>
                    </a:lnTo>
                    <a:lnTo>
                      <a:pt x="0" y="316"/>
                    </a:lnTo>
                    <a:lnTo>
                      <a:pt x="548" y="633"/>
                    </a:lnTo>
                    <a:lnTo>
                      <a:pt x="1096" y="316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E3E6EA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8" name="Freeform 9">
                <a:extLst>
                  <a:ext uri="{FF2B5EF4-FFF2-40B4-BE49-F238E27FC236}">
                    <a16:creationId xmlns:a16="http://schemas.microsoft.com/office/drawing/2014/main" id="{56636F7E-C5FE-4106-95BF-B93A770212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7367" y="1411774"/>
                <a:ext cx="700738" cy="1200666"/>
              </a:xfrm>
              <a:custGeom>
                <a:avLst/>
                <a:gdLst>
                  <a:gd name="T0" fmla="*/ 548 w 548"/>
                  <a:gd name="T1" fmla="*/ 0 h 949"/>
                  <a:gd name="T2" fmla="*/ 548 w 548"/>
                  <a:gd name="T3" fmla="*/ 0 h 949"/>
                  <a:gd name="T4" fmla="*/ 0 w 548"/>
                  <a:gd name="T5" fmla="*/ 316 h 949"/>
                  <a:gd name="T6" fmla="*/ 0 w 548"/>
                  <a:gd name="T7" fmla="*/ 949 h 949"/>
                  <a:gd name="T8" fmla="*/ 548 w 548"/>
                  <a:gd name="T9" fmla="*/ 633 h 949"/>
                  <a:gd name="T10" fmla="*/ 548 w 548"/>
                  <a:gd name="T11" fmla="*/ 0 h 9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8" h="949">
                    <a:moveTo>
                      <a:pt x="548" y="0"/>
                    </a:moveTo>
                    <a:lnTo>
                      <a:pt x="548" y="0"/>
                    </a:lnTo>
                    <a:lnTo>
                      <a:pt x="0" y="316"/>
                    </a:lnTo>
                    <a:lnTo>
                      <a:pt x="0" y="949"/>
                    </a:lnTo>
                    <a:lnTo>
                      <a:pt x="548" y="633"/>
                    </a:lnTo>
                    <a:lnTo>
                      <a:pt x="548" y="0"/>
                    </a:lnTo>
                    <a:close/>
                  </a:path>
                </a:pathLst>
              </a:custGeom>
              <a:solidFill>
                <a:srgbClr val="ACB5C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19" name="Freeform 13">
                <a:extLst>
                  <a:ext uri="{FF2B5EF4-FFF2-40B4-BE49-F238E27FC236}">
                    <a16:creationId xmlns:a16="http://schemas.microsoft.com/office/drawing/2014/main" id="{2CB921DE-C7F1-4141-86E3-869390A3A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16629" y="1413865"/>
                <a:ext cx="700738" cy="1198575"/>
              </a:xfrm>
              <a:custGeom>
                <a:avLst/>
                <a:gdLst>
                  <a:gd name="T0" fmla="*/ 0 w 548"/>
                  <a:gd name="T1" fmla="*/ 632 h 948"/>
                  <a:gd name="T2" fmla="*/ 0 w 548"/>
                  <a:gd name="T3" fmla="*/ 632 h 948"/>
                  <a:gd name="T4" fmla="*/ 548 w 548"/>
                  <a:gd name="T5" fmla="*/ 948 h 948"/>
                  <a:gd name="T6" fmla="*/ 548 w 548"/>
                  <a:gd name="T7" fmla="*/ 315 h 948"/>
                  <a:gd name="T8" fmla="*/ 0 w 548"/>
                  <a:gd name="T9" fmla="*/ 0 h 948"/>
                  <a:gd name="T10" fmla="*/ 0 w 548"/>
                  <a:gd name="T11" fmla="*/ 632 h 9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8" h="948">
                    <a:moveTo>
                      <a:pt x="0" y="632"/>
                    </a:moveTo>
                    <a:lnTo>
                      <a:pt x="0" y="632"/>
                    </a:lnTo>
                    <a:lnTo>
                      <a:pt x="548" y="948"/>
                    </a:lnTo>
                    <a:lnTo>
                      <a:pt x="548" y="315"/>
                    </a:lnTo>
                    <a:lnTo>
                      <a:pt x="0" y="0"/>
                    </a:lnTo>
                    <a:lnTo>
                      <a:pt x="0" y="632"/>
                    </a:lnTo>
                    <a:close/>
                  </a:path>
                </a:pathLst>
              </a:custGeom>
              <a:solidFill>
                <a:srgbClr val="C7CDD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B89DF22-492A-4582-B2B6-0346CE2AA48C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714172" y="2537833"/>
                <a:ext cx="1401476" cy="1606467"/>
                <a:chOff x="2793145" y="1942272"/>
                <a:chExt cx="1063626" cy="1219200"/>
              </a:xfrm>
            </p:grpSpPr>
            <p:sp>
              <p:nvSpPr>
                <p:cNvPr id="25" name="Freeform 5">
                  <a:extLst>
                    <a:ext uri="{FF2B5EF4-FFF2-40B4-BE49-F238E27FC236}">
                      <a16:creationId xmlns:a16="http://schemas.microsoft.com/office/drawing/2014/main" id="{4628D5AA-AFD7-4A26-B70C-CE97F0E0D3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3145" y="1942272"/>
                  <a:ext cx="1063626" cy="619125"/>
                </a:xfrm>
                <a:custGeom>
                  <a:avLst/>
                  <a:gdLst>
                    <a:gd name="T0" fmla="*/ 548 w 1096"/>
                    <a:gd name="T1" fmla="*/ 0 h 633"/>
                    <a:gd name="T2" fmla="*/ 548 w 1096"/>
                    <a:gd name="T3" fmla="*/ 0 h 633"/>
                    <a:gd name="T4" fmla="*/ 0 w 1096"/>
                    <a:gd name="T5" fmla="*/ 316 h 633"/>
                    <a:gd name="T6" fmla="*/ 548 w 1096"/>
                    <a:gd name="T7" fmla="*/ 633 h 633"/>
                    <a:gd name="T8" fmla="*/ 1096 w 1096"/>
                    <a:gd name="T9" fmla="*/ 316 h 633"/>
                    <a:gd name="T10" fmla="*/ 548 w 1096"/>
                    <a:gd name="T11" fmla="*/ 0 h 6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6" h="633">
                      <a:moveTo>
                        <a:pt x="548" y="0"/>
                      </a:moveTo>
                      <a:lnTo>
                        <a:pt x="548" y="0"/>
                      </a:lnTo>
                      <a:lnTo>
                        <a:pt x="0" y="316"/>
                      </a:lnTo>
                      <a:lnTo>
                        <a:pt x="548" y="633"/>
                      </a:lnTo>
                      <a:lnTo>
                        <a:pt x="1096" y="316"/>
                      </a:lnTo>
                      <a:lnTo>
                        <a:pt x="548" y="0"/>
                      </a:lnTo>
                      <a:close/>
                    </a:path>
                  </a:pathLst>
                </a:custGeom>
                <a:solidFill>
                  <a:srgbClr val="CBF8A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6" name="Freeform 9">
                  <a:extLst>
                    <a:ext uri="{FF2B5EF4-FFF2-40B4-BE49-F238E27FC236}">
                      <a16:creationId xmlns:a16="http://schemas.microsoft.com/office/drawing/2014/main" id="{AB49E057-C522-4939-8BCD-E14A0C357C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4958" y="2250247"/>
                  <a:ext cx="531813" cy="911225"/>
                </a:xfrm>
                <a:custGeom>
                  <a:avLst/>
                  <a:gdLst>
                    <a:gd name="T0" fmla="*/ 548 w 548"/>
                    <a:gd name="T1" fmla="*/ 0 h 949"/>
                    <a:gd name="T2" fmla="*/ 548 w 548"/>
                    <a:gd name="T3" fmla="*/ 0 h 949"/>
                    <a:gd name="T4" fmla="*/ 0 w 548"/>
                    <a:gd name="T5" fmla="*/ 316 h 949"/>
                    <a:gd name="T6" fmla="*/ 0 w 548"/>
                    <a:gd name="T7" fmla="*/ 949 h 949"/>
                    <a:gd name="T8" fmla="*/ 548 w 548"/>
                    <a:gd name="T9" fmla="*/ 633 h 949"/>
                    <a:gd name="T10" fmla="*/ 548 w 548"/>
                    <a:gd name="T11" fmla="*/ 0 h 9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8" h="949">
                      <a:moveTo>
                        <a:pt x="548" y="0"/>
                      </a:moveTo>
                      <a:lnTo>
                        <a:pt x="548" y="0"/>
                      </a:lnTo>
                      <a:lnTo>
                        <a:pt x="0" y="316"/>
                      </a:lnTo>
                      <a:lnTo>
                        <a:pt x="0" y="949"/>
                      </a:lnTo>
                      <a:lnTo>
                        <a:pt x="548" y="633"/>
                      </a:lnTo>
                      <a:lnTo>
                        <a:pt x="548" y="0"/>
                      </a:lnTo>
                      <a:close/>
                    </a:path>
                  </a:pathLst>
                </a:custGeom>
                <a:solidFill>
                  <a:srgbClr val="589E3D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7" name="Freeform 13">
                  <a:extLst>
                    <a:ext uri="{FF2B5EF4-FFF2-40B4-BE49-F238E27FC236}">
                      <a16:creationId xmlns:a16="http://schemas.microsoft.com/office/drawing/2014/main" id="{D3756EC2-E0EE-4593-90AD-F1E5C8A0B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3145" y="2251834"/>
                  <a:ext cx="531813" cy="909638"/>
                </a:xfrm>
                <a:custGeom>
                  <a:avLst/>
                  <a:gdLst>
                    <a:gd name="T0" fmla="*/ 0 w 548"/>
                    <a:gd name="T1" fmla="*/ 632 h 948"/>
                    <a:gd name="T2" fmla="*/ 0 w 548"/>
                    <a:gd name="T3" fmla="*/ 632 h 948"/>
                    <a:gd name="T4" fmla="*/ 548 w 548"/>
                    <a:gd name="T5" fmla="*/ 948 h 948"/>
                    <a:gd name="T6" fmla="*/ 548 w 548"/>
                    <a:gd name="T7" fmla="*/ 315 h 948"/>
                    <a:gd name="T8" fmla="*/ 0 w 548"/>
                    <a:gd name="T9" fmla="*/ 0 h 948"/>
                    <a:gd name="T10" fmla="*/ 0 w 548"/>
                    <a:gd name="T11" fmla="*/ 632 h 9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8" h="948">
                      <a:moveTo>
                        <a:pt x="0" y="632"/>
                      </a:moveTo>
                      <a:lnTo>
                        <a:pt x="0" y="632"/>
                      </a:lnTo>
                      <a:lnTo>
                        <a:pt x="548" y="948"/>
                      </a:lnTo>
                      <a:lnTo>
                        <a:pt x="548" y="315"/>
                      </a:lnTo>
                      <a:lnTo>
                        <a:pt x="0" y="0"/>
                      </a:lnTo>
                      <a:lnTo>
                        <a:pt x="0" y="632"/>
                      </a:lnTo>
                      <a:close/>
                    </a:path>
                  </a:pathLst>
                </a:custGeom>
                <a:solidFill>
                  <a:srgbClr val="83D975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5DBE5450-40A2-4DE5-BB32-9BECDEA9A52D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2522307" y="2538609"/>
                <a:ext cx="1401476" cy="1606467"/>
                <a:chOff x="2793145" y="1942272"/>
                <a:chExt cx="1063626" cy="1219200"/>
              </a:xfrm>
            </p:grpSpPr>
            <p:sp>
              <p:nvSpPr>
                <p:cNvPr id="22" name="Freeform 5">
                  <a:extLst>
                    <a:ext uri="{FF2B5EF4-FFF2-40B4-BE49-F238E27FC236}">
                      <a16:creationId xmlns:a16="http://schemas.microsoft.com/office/drawing/2014/main" id="{815B797E-0FA7-4F43-9BAD-2D0BBD1821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3145" y="1942272"/>
                  <a:ext cx="1063626" cy="619125"/>
                </a:xfrm>
                <a:custGeom>
                  <a:avLst/>
                  <a:gdLst>
                    <a:gd name="T0" fmla="*/ 548 w 1096"/>
                    <a:gd name="T1" fmla="*/ 0 h 633"/>
                    <a:gd name="T2" fmla="*/ 548 w 1096"/>
                    <a:gd name="T3" fmla="*/ 0 h 633"/>
                    <a:gd name="T4" fmla="*/ 0 w 1096"/>
                    <a:gd name="T5" fmla="*/ 316 h 633"/>
                    <a:gd name="T6" fmla="*/ 548 w 1096"/>
                    <a:gd name="T7" fmla="*/ 633 h 633"/>
                    <a:gd name="T8" fmla="*/ 1096 w 1096"/>
                    <a:gd name="T9" fmla="*/ 316 h 633"/>
                    <a:gd name="T10" fmla="*/ 548 w 1096"/>
                    <a:gd name="T11" fmla="*/ 0 h 6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96" h="633">
                      <a:moveTo>
                        <a:pt x="548" y="0"/>
                      </a:moveTo>
                      <a:lnTo>
                        <a:pt x="548" y="0"/>
                      </a:lnTo>
                      <a:lnTo>
                        <a:pt x="0" y="316"/>
                      </a:lnTo>
                      <a:lnTo>
                        <a:pt x="548" y="633"/>
                      </a:lnTo>
                      <a:lnTo>
                        <a:pt x="1096" y="316"/>
                      </a:lnTo>
                      <a:lnTo>
                        <a:pt x="548" y="0"/>
                      </a:lnTo>
                      <a:close/>
                    </a:path>
                  </a:pathLst>
                </a:custGeom>
                <a:solidFill>
                  <a:srgbClr val="E3E6EA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3" name="Freeform 9">
                  <a:extLst>
                    <a:ext uri="{FF2B5EF4-FFF2-40B4-BE49-F238E27FC236}">
                      <a16:creationId xmlns:a16="http://schemas.microsoft.com/office/drawing/2014/main" id="{52F02038-5DC2-4A31-B2BC-120B9908DD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4958" y="2250247"/>
                  <a:ext cx="531813" cy="911225"/>
                </a:xfrm>
                <a:custGeom>
                  <a:avLst/>
                  <a:gdLst>
                    <a:gd name="T0" fmla="*/ 548 w 548"/>
                    <a:gd name="T1" fmla="*/ 0 h 949"/>
                    <a:gd name="T2" fmla="*/ 548 w 548"/>
                    <a:gd name="T3" fmla="*/ 0 h 949"/>
                    <a:gd name="T4" fmla="*/ 0 w 548"/>
                    <a:gd name="T5" fmla="*/ 316 h 949"/>
                    <a:gd name="T6" fmla="*/ 0 w 548"/>
                    <a:gd name="T7" fmla="*/ 949 h 949"/>
                    <a:gd name="T8" fmla="*/ 548 w 548"/>
                    <a:gd name="T9" fmla="*/ 633 h 949"/>
                    <a:gd name="T10" fmla="*/ 548 w 548"/>
                    <a:gd name="T11" fmla="*/ 0 h 9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8" h="949">
                      <a:moveTo>
                        <a:pt x="548" y="0"/>
                      </a:moveTo>
                      <a:lnTo>
                        <a:pt x="548" y="0"/>
                      </a:lnTo>
                      <a:lnTo>
                        <a:pt x="0" y="316"/>
                      </a:lnTo>
                      <a:lnTo>
                        <a:pt x="0" y="949"/>
                      </a:lnTo>
                      <a:lnTo>
                        <a:pt x="548" y="633"/>
                      </a:lnTo>
                      <a:lnTo>
                        <a:pt x="548" y="0"/>
                      </a:lnTo>
                      <a:close/>
                    </a:path>
                  </a:pathLst>
                </a:custGeom>
                <a:solidFill>
                  <a:srgbClr val="ACB5C0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endParaRPr>
                </a:p>
              </p:txBody>
            </p:sp>
            <p:sp>
              <p:nvSpPr>
                <p:cNvPr id="24" name="Freeform 13">
                  <a:extLst>
                    <a:ext uri="{FF2B5EF4-FFF2-40B4-BE49-F238E27FC236}">
                      <a16:creationId xmlns:a16="http://schemas.microsoft.com/office/drawing/2014/main" id="{087B7C1F-5410-42F3-A15E-98A5D9C46D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793145" y="2251834"/>
                  <a:ext cx="531813" cy="909638"/>
                </a:xfrm>
                <a:custGeom>
                  <a:avLst/>
                  <a:gdLst>
                    <a:gd name="T0" fmla="*/ 0 w 548"/>
                    <a:gd name="T1" fmla="*/ 632 h 948"/>
                    <a:gd name="T2" fmla="*/ 0 w 548"/>
                    <a:gd name="T3" fmla="*/ 632 h 948"/>
                    <a:gd name="T4" fmla="*/ 548 w 548"/>
                    <a:gd name="T5" fmla="*/ 948 h 948"/>
                    <a:gd name="T6" fmla="*/ 548 w 548"/>
                    <a:gd name="T7" fmla="*/ 315 h 948"/>
                    <a:gd name="T8" fmla="*/ 0 w 548"/>
                    <a:gd name="T9" fmla="*/ 0 h 948"/>
                    <a:gd name="T10" fmla="*/ 0 w 548"/>
                    <a:gd name="T11" fmla="*/ 632 h 9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548" h="948">
                      <a:moveTo>
                        <a:pt x="0" y="632"/>
                      </a:moveTo>
                      <a:lnTo>
                        <a:pt x="0" y="632"/>
                      </a:lnTo>
                      <a:lnTo>
                        <a:pt x="548" y="948"/>
                      </a:lnTo>
                      <a:lnTo>
                        <a:pt x="548" y="315"/>
                      </a:lnTo>
                      <a:lnTo>
                        <a:pt x="0" y="0"/>
                      </a:lnTo>
                      <a:lnTo>
                        <a:pt x="0" y="632"/>
                      </a:lnTo>
                      <a:close/>
                    </a:path>
                  </a:pathLst>
                </a:custGeom>
                <a:solidFill>
                  <a:srgbClr val="C7CDD4"/>
                </a:solidFill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 Light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1A3E09C-1F7C-4B0E-9521-99FDAAD3551B}"/>
                </a:ext>
              </a:extLst>
            </p:cNvPr>
            <p:cNvSpPr/>
            <p:nvPr/>
          </p:nvSpPr>
          <p:spPr>
            <a:xfrm>
              <a:off x="1066475" y="3690573"/>
              <a:ext cx="1417392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lang="pt-BR" sz="1200" dirty="0">
                  <a:solidFill>
                    <a:srgbClr val="579E3D"/>
                  </a:solidFill>
                  <a:latin typeface="Calibri Light"/>
                </a:rPr>
                <a:t>I</a:t>
              </a:r>
              <a:r>
                <a:rPr lang="en-US" sz="1200" dirty="0">
                  <a:solidFill>
                    <a:srgbClr val="579E3D"/>
                  </a:solidFill>
                  <a:latin typeface="Calibri Light"/>
                </a:rPr>
                <a:t>MPLEMENTAÇÃO</a:t>
              </a:r>
              <a:endPara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579E3D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2E31653-93D6-4C18-86B4-2CF26A03B1BE}"/>
                </a:ext>
              </a:extLst>
            </p:cNvPr>
            <p:cNvSpPr/>
            <p:nvPr/>
          </p:nvSpPr>
          <p:spPr>
            <a:xfrm>
              <a:off x="1222654" y="1608951"/>
              <a:ext cx="216326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Avenir Light"/>
                </a:rPr>
                <a:t>DADOS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40FB480-23C1-4D57-93F9-519F65EE279D}"/>
                </a:ext>
              </a:extLst>
            </p:cNvPr>
            <p:cNvSpPr/>
            <p:nvPr/>
          </p:nvSpPr>
          <p:spPr>
            <a:xfrm>
              <a:off x="2304285" y="3690573"/>
              <a:ext cx="1030816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>
                      <a:lumMod val="75000"/>
                    </a:srgbClr>
                  </a:solidFill>
                  <a:effectLst/>
                  <a:uLnTx/>
                  <a:uFillTx/>
                  <a:latin typeface="Calibri Light"/>
                  <a:ea typeface="+mn-ea"/>
                  <a:cs typeface="Avenir Light"/>
                </a:rPr>
                <a:t>DESCOBERTA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9DB3DF2-58E6-47D3-97D5-6CA7166300B7}"/>
              </a:ext>
            </a:extLst>
          </p:cNvPr>
          <p:cNvGrpSpPr/>
          <p:nvPr/>
        </p:nvGrpSpPr>
        <p:grpSpPr>
          <a:xfrm rot="16200000">
            <a:off x="4301203" y="2368152"/>
            <a:ext cx="543396" cy="904771"/>
            <a:chOff x="2749887" y="1127125"/>
            <a:chExt cx="1875646" cy="3123008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E51854DE-CE7C-476B-8627-CF6B648BFF50}"/>
                </a:ext>
              </a:extLst>
            </p:cNvPr>
            <p:cNvGrpSpPr/>
            <p:nvPr/>
          </p:nvGrpSpPr>
          <p:grpSpPr>
            <a:xfrm rot="10800000">
              <a:off x="2749887" y="1127125"/>
              <a:ext cx="1875646" cy="2889250"/>
              <a:chOff x="2125134" y="1155700"/>
              <a:chExt cx="1676400" cy="2582333"/>
            </a:xfrm>
            <a:gradFill>
              <a:gsLst>
                <a:gs pos="0">
                  <a:srgbClr val="0ABF85"/>
                </a:gs>
                <a:gs pos="99000">
                  <a:srgbClr val="90B328"/>
                </a:gs>
              </a:gsLst>
              <a:lin ang="2700000" scaled="1"/>
            </a:gradFill>
          </p:grpSpPr>
          <p:sp>
            <p:nvSpPr>
              <p:cNvPr id="34" name="Up Arrow 7">
                <a:extLst>
                  <a:ext uri="{FF2B5EF4-FFF2-40B4-BE49-F238E27FC236}">
                    <a16:creationId xmlns:a16="http://schemas.microsoft.com/office/drawing/2014/main" id="{F8772791-41DD-4C0E-BD3A-670A0237186C}"/>
                  </a:ext>
                </a:extLst>
              </p:cNvPr>
              <p:cNvSpPr/>
              <p:nvPr/>
            </p:nvSpPr>
            <p:spPr>
              <a:xfrm>
                <a:off x="2125134" y="1155700"/>
                <a:ext cx="1676400" cy="2027767"/>
              </a:xfrm>
              <a:prstGeom prst="upArrow">
                <a:avLst>
                  <a:gd name="adj1" fmla="val 62626"/>
                  <a:gd name="adj2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35" name="Rounded Rectangle 8">
                <a:extLst>
                  <a:ext uri="{FF2B5EF4-FFF2-40B4-BE49-F238E27FC236}">
                    <a16:creationId xmlns:a16="http://schemas.microsoft.com/office/drawing/2014/main" id="{E38DE9FA-0775-43F9-9C02-324D2426D067}"/>
                  </a:ext>
                </a:extLst>
              </p:cNvPr>
              <p:cNvSpPr/>
              <p:nvPr/>
            </p:nvSpPr>
            <p:spPr>
              <a:xfrm>
                <a:off x="2434167" y="2218267"/>
                <a:ext cx="1051983" cy="1519766"/>
              </a:xfrm>
              <a:prstGeom prst="roundRect">
                <a:avLst>
                  <a:gd name="adj" fmla="val 5000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GB" sz="20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5198B8F7-C5D9-4C28-AA4B-631361ACBEF7}"/>
                </a:ext>
              </a:extLst>
            </p:cNvPr>
            <p:cNvSpPr txBox="1"/>
            <p:nvPr/>
          </p:nvSpPr>
          <p:spPr>
            <a:xfrm>
              <a:off x="3368888" y="2444130"/>
              <a:ext cx="637635" cy="180600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38" name="Graphic 37" descr="Money">
            <a:extLst>
              <a:ext uri="{FF2B5EF4-FFF2-40B4-BE49-F238E27FC236}">
                <a16:creationId xmlns:a16="http://schemas.microsoft.com/office/drawing/2014/main" id="{F759555A-7B4F-47CB-9838-497E2AE84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18225" y="2016705"/>
            <a:ext cx="1264612" cy="1264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81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3D573A01-6177-4EC1-A872-384B638F5EAB}"/>
              </a:ext>
            </a:extLst>
          </p:cNvPr>
          <p:cNvSpPr/>
          <p:nvPr/>
        </p:nvSpPr>
        <p:spPr>
          <a:xfrm>
            <a:off x="5791200" y="2266950"/>
            <a:ext cx="1600200" cy="160020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7DA522-B854-4158-B6F6-4270B75AC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</a:t>
            </a:r>
            <a:endParaRPr lang="en-US" dirty="0"/>
          </a:p>
        </p:txBody>
      </p:sp>
      <p:pic>
        <p:nvPicPr>
          <p:cNvPr id="6" name="Graphic 5" descr="Programmer">
            <a:extLst>
              <a:ext uri="{FF2B5EF4-FFF2-40B4-BE49-F238E27FC236}">
                <a16:creationId xmlns:a16="http://schemas.microsoft.com/office/drawing/2014/main" id="{FA716047-3F20-4C37-914D-4D07824E41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14800" y="1047750"/>
            <a:ext cx="914400" cy="914400"/>
          </a:xfrm>
          <a:prstGeom prst="rect">
            <a:avLst/>
          </a:prstGeom>
        </p:spPr>
      </p:pic>
      <p:grpSp>
        <p:nvGrpSpPr>
          <p:cNvPr id="26" name="Group 25">
            <a:extLst>
              <a:ext uri="{FF2B5EF4-FFF2-40B4-BE49-F238E27FC236}">
                <a16:creationId xmlns:a16="http://schemas.microsoft.com/office/drawing/2014/main" id="{3446DFFE-D5EB-42EB-93D6-4C27EAE29F77}"/>
              </a:ext>
            </a:extLst>
          </p:cNvPr>
          <p:cNvGrpSpPr/>
          <p:nvPr/>
        </p:nvGrpSpPr>
        <p:grpSpPr>
          <a:xfrm>
            <a:off x="2120718" y="2581275"/>
            <a:ext cx="1074333" cy="1114412"/>
            <a:chOff x="2120718" y="2581275"/>
            <a:chExt cx="1074333" cy="1114412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A6A9C59-0C87-43D8-B7E7-B08B82768140}"/>
                </a:ext>
              </a:extLst>
            </p:cNvPr>
            <p:cNvGrpSpPr/>
            <p:nvPr/>
          </p:nvGrpSpPr>
          <p:grpSpPr>
            <a:xfrm>
              <a:off x="2120718" y="2581275"/>
              <a:ext cx="1074333" cy="369332"/>
              <a:chOff x="1905000" y="2578100"/>
              <a:chExt cx="1074333" cy="369332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12F598D0-6D16-4A97-B87F-46A2A84FDA08}"/>
                  </a:ext>
                </a:extLst>
              </p:cNvPr>
              <p:cNvSpPr/>
              <p:nvPr/>
            </p:nvSpPr>
            <p:spPr>
              <a:xfrm>
                <a:off x="1905000" y="2578100"/>
                <a:ext cx="107433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rgbClr val="FFFFFF">
                        <a:lumMod val="75000"/>
                      </a:srgbClr>
                    </a:solidFill>
                    <a:latin typeface="Calibri Light"/>
                    <a:cs typeface="Avenir Light"/>
                  </a:rPr>
                  <a:t>Conhecer</a:t>
                </a:r>
                <a:endParaRPr lang="en-US" dirty="0"/>
              </a:p>
            </p:txBody>
          </p:sp>
          <p:cxnSp>
            <p:nvCxnSpPr>
              <p:cNvPr id="11" name="Straight Connector 10">
                <a:extLst>
                  <a:ext uri="{FF2B5EF4-FFF2-40B4-BE49-F238E27FC236}">
                    <a16:creationId xmlns:a16="http://schemas.microsoft.com/office/drawing/2014/main" id="{D360002A-86B4-4E86-BAD7-68E9FD0A35B9}"/>
                  </a:ext>
                </a:extLst>
              </p:cNvPr>
              <p:cNvCxnSpPr/>
              <p:nvPr/>
            </p:nvCxnSpPr>
            <p:spPr>
              <a:xfrm>
                <a:off x="1984966" y="2947432"/>
                <a:ext cx="914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19" name="Graphic 18" descr="Stopwatch">
              <a:extLst>
                <a:ext uri="{FF2B5EF4-FFF2-40B4-BE49-F238E27FC236}">
                  <a16:creationId xmlns:a16="http://schemas.microsoft.com/office/drawing/2014/main" id="{1DD79C5B-60AA-4B56-BE84-335E4FE151E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355490" y="3090899"/>
              <a:ext cx="604788" cy="604788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FECB7A0-B551-4D26-9CB7-9FB06CA2CF6D}"/>
              </a:ext>
            </a:extLst>
          </p:cNvPr>
          <p:cNvGrpSpPr/>
          <p:nvPr/>
        </p:nvGrpSpPr>
        <p:grpSpPr>
          <a:xfrm>
            <a:off x="4050671" y="2581275"/>
            <a:ext cx="1042658" cy="1114412"/>
            <a:chOff x="4050671" y="2581275"/>
            <a:chExt cx="1042658" cy="1114412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635B817-2229-4F74-8D90-2C3C68F73ACB}"/>
                </a:ext>
              </a:extLst>
            </p:cNvPr>
            <p:cNvGrpSpPr/>
            <p:nvPr/>
          </p:nvGrpSpPr>
          <p:grpSpPr>
            <a:xfrm>
              <a:off x="4050671" y="2581275"/>
              <a:ext cx="1042658" cy="369332"/>
              <a:chOff x="3898271" y="2578100"/>
              <a:chExt cx="1042658" cy="369332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1A608916-AB45-49D7-937A-47209718CBC4}"/>
                  </a:ext>
                </a:extLst>
              </p:cNvPr>
              <p:cNvSpPr/>
              <p:nvPr/>
            </p:nvSpPr>
            <p:spPr>
              <a:xfrm>
                <a:off x="3898271" y="2578100"/>
                <a:ext cx="104265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 err="1">
                    <a:solidFill>
                      <a:srgbClr val="FFFFFF">
                        <a:lumMod val="75000"/>
                      </a:srgbClr>
                    </a:solidFill>
                    <a:latin typeface="Calibri Light"/>
                    <a:cs typeface="Avenir Light"/>
                  </a:rPr>
                  <a:t>Construir</a:t>
                </a:r>
                <a:endParaRPr lang="en-US" dirty="0"/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B323C40A-E4ED-4B6D-AD9E-7AC4DC84C6EB}"/>
                  </a:ext>
                </a:extLst>
              </p:cNvPr>
              <p:cNvCxnSpPr/>
              <p:nvPr/>
            </p:nvCxnSpPr>
            <p:spPr>
              <a:xfrm>
                <a:off x="3962400" y="2942114"/>
                <a:ext cx="9144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1" name="Graphic 20" descr="Line arrow: Rotate right">
              <a:extLst>
                <a:ext uri="{FF2B5EF4-FFF2-40B4-BE49-F238E27FC236}">
                  <a16:creationId xmlns:a16="http://schemas.microsoft.com/office/drawing/2014/main" id="{632FEAA6-898E-4AB8-A2CA-3542A29FDC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269606" y="3090899"/>
              <a:ext cx="604788" cy="604788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D7EFCC5-9B19-4C54-A2FF-E7326D26700E}"/>
              </a:ext>
            </a:extLst>
          </p:cNvPr>
          <p:cNvGrpSpPr/>
          <p:nvPr/>
        </p:nvGrpSpPr>
        <p:grpSpPr>
          <a:xfrm>
            <a:off x="5930718" y="2581275"/>
            <a:ext cx="1384482" cy="369332"/>
            <a:chOff x="5715000" y="2584450"/>
            <a:chExt cx="1384482" cy="36933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F1CDA17-7D06-4FCC-A4F5-9A5355751A9C}"/>
                </a:ext>
              </a:extLst>
            </p:cNvPr>
            <p:cNvSpPr/>
            <p:nvPr/>
          </p:nvSpPr>
          <p:spPr>
            <a:xfrm>
              <a:off x="5715000" y="2584450"/>
              <a:ext cx="138448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>
                  <a:solidFill>
                    <a:srgbClr val="FFFFFF">
                      <a:lumMod val="75000"/>
                    </a:srgbClr>
                  </a:solidFill>
                  <a:latin typeface="Calibri Light"/>
                  <a:cs typeface="Avenir Light"/>
                </a:rPr>
                <a:t>Implementar</a:t>
              </a:r>
              <a:endParaRPr lang="en-US" dirty="0"/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4D59AE3-632F-4D40-99FB-B3C939A43290}"/>
                </a:ext>
              </a:extLst>
            </p:cNvPr>
            <p:cNvCxnSpPr>
              <a:cxnSpLocks/>
            </p:cNvCxnSpPr>
            <p:nvPr/>
          </p:nvCxnSpPr>
          <p:spPr>
            <a:xfrm>
              <a:off x="5797641" y="2953782"/>
              <a:ext cx="12192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3" name="Graphic 22" descr="Dollar">
            <a:extLst>
              <a:ext uri="{FF2B5EF4-FFF2-40B4-BE49-F238E27FC236}">
                <a16:creationId xmlns:a16="http://schemas.microsoft.com/office/drawing/2014/main" id="{E57AE88E-E577-42C5-88F3-74F27C65D3F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320565" y="3090899"/>
            <a:ext cx="604788" cy="60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061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3CFD97A-6573-446D-8DB4-99772A2334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-19050"/>
            <a:ext cx="6858000" cy="5129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12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79F42F-5D3A-4EAD-A3CE-110FD6F9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Ilusório</a:t>
            </a:r>
            <a:endParaRPr lang="en-US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74BA7CC-D5E8-42B3-85BA-7AC4FF9A17BA}"/>
              </a:ext>
            </a:extLst>
          </p:cNvPr>
          <p:cNvGrpSpPr/>
          <p:nvPr/>
        </p:nvGrpSpPr>
        <p:grpSpPr>
          <a:xfrm>
            <a:off x="1066800" y="2034378"/>
            <a:ext cx="1447800" cy="1323144"/>
            <a:chOff x="1600200" y="1809749"/>
            <a:chExt cx="1917700" cy="1752585"/>
          </a:xfrm>
          <a:solidFill>
            <a:schemeClr val="accent5">
              <a:lumMod val="20000"/>
              <a:lumOff val="80000"/>
            </a:schemeClr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A31DB36-8D00-4212-8871-9C11B2C6BF4B}"/>
                </a:ext>
              </a:extLst>
            </p:cNvPr>
            <p:cNvSpPr/>
            <p:nvPr/>
          </p:nvSpPr>
          <p:spPr>
            <a:xfrm>
              <a:off x="1600200" y="1809749"/>
              <a:ext cx="1905000" cy="17525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3E76484C-1A76-480A-AE17-EBB491AB5E2B}"/>
                </a:ext>
              </a:extLst>
            </p:cNvPr>
            <p:cNvCxnSpPr>
              <a:cxnSpLocks/>
            </p:cNvCxnSpPr>
            <p:nvPr/>
          </p:nvCxnSpPr>
          <p:spPr>
            <a:xfrm>
              <a:off x="1981200" y="1809750"/>
              <a:ext cx="0" cy="175258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1FD7B19-F78B-4FAC-9043-29ED1C84B551}"/>
                </a:ext>
              </a:extLst>
            </p:cNvPr>
            <p:cNvCxnSpPr>
              <a:cxnSpLocks/>
            </p:cNvCxnSpPr>
            <p:nvPr/>
          </p:nvCxnSpPr>
          <p:spPr>
            <a:xfrm>
              <a:off x="2362200" y="1809750"/>
              <a:ext cx="0" cy="175258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E122C8DA-F049-41B5-BAB8-881078EF3DC0}"/>
                </a:ext>
              </a:extLst>
            </p:cNvPr>
            <p:cNvCxnSpPr>
              <a:cxnSpLocks/>
            </p:cNvCxnSpPr>
            <p:nvPr/>
          </p:nvCxnSpPr>
          <p:spPr>
            <a:xfrm>
              <a:off x="3124200" y="1809750"/>
              <a:ext cx="0" cy="175258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2E753DE-1371-446B-A8F6-D03C98CE89E5}"/>
                </a:ext>
              </a:extLst>
            </p:cNvPr>
            <p:cNvCxnSpPr>
              <a:cxnSpLocks/>
            </p:cNvCxnSpPr>
            <p:nvPr/>
          </p:nvCxnSpPr>
          <p:spPr>
            <a:xfrm>
              <a:off x="2743200" y="1809750"/>
              <a:ext cx="0" cy="1752584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CE673C72-6C8A-4F2F-8E49-9B34EF83B536}"/>
                </a:ext>
              </a:extLst>
            </p:cNvPr>
            <p:cNvSpPr/>
            <p:nvPr/>
          </p:nvSpPr>
          <p:spPr>
            <a:xfrm>
              <a:off x="3124200" y="1809749"/>
              <a:ext cx="393700" cy="1752584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71D7F99-C716-4F67-ADD6-841DCC4E6C64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2190750"/>
              <a:ext cx="190500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9B77A8-8F6E-45C6-960A-FC99BE9331F9}"/>
                </a:ext>
              </a:extLst>
            </p:cNvPr>
            <p:cNvCxnSpPr>
              <a:cxnSpLocks/>
            </p:cNvCxnSpPr>
            <p:nvPr/>
          </p:nvCxnSpPr>
          <p:spPr>
            <a:xfrm>
              <a:off x="1600200" y="2571750"/>
              <a:ext cx="190500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B421DD3-2E3D-49D5-AA66-5F0B683F4043}"/>
                </a:ext>
              </a:extLst>
            </p:cNvPr>
            <p:cNvCxnSpPr>
              <a:cxnSpLocks/>
            </p:cNvCxnSpPr>
            <p:nvPr/>
          </p:nvCxnSpPr>
          <p:spPr>
            <a:xfrm>
              <a:off x="1606550" y="2952750"/>
              <a:ext cx="190500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E327A87-2414-4A8C-AA0D-12BDB64693CA}"/>
                </a:ext>
              </a:extLst>
            </p:cNvPr>
            <p:cNvCxnSpPr>
              <a:cxnSpLocks/>
            </p:cNvCxnSpPr>
            <p:nvPr/>
          </p:nvCxnSpPr>
          <p:spPr>
            <a:xfrm>
              <a:off x="1606550" y="3257550"/>
              <a:ext cx="1905000" cy="0"/>
            </a:xfrm>
            <a:prstGeom prst="line">
              <a:avLst/>
            </a:prstGeom>
            <a:grpFill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>
            <a:extLst>
              <a:ext uri="{FF2B5EF4-FFF2-40B4-BE49-F238E27FC236}">
                <a16:creationId xmlns:a16="http://schemas.microsoft.com/office/drawing/2014/main" id="{C0CB43DD-4641-45C7-8A75-D94072013580}"/>
              </a:ext>
            </a:extLst>
          </p:cNvPr>
          <p:cNvSpPr/>
          <p:nvPr/>
        </p:nvSpPr>
        <p:spPr>
          <a:xfrm>
            <a:off x="851363" y="1773733"/>
            <a:ext cx="4724400" cy="1981200"/>
          </a:xfrm>
          <a:prstGeom prst="rect">
            <a:avLst/>
          </a:prstGeom>
          <a:solidFill>
            <a:schemeClr val="accent5"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0F53BCE-D8D8-47E3-85D6-F4CF886F4D61}"/>
              </a:ext>
            </a:extLst>
          </p:cNvPr>
          <p:cNvSpPr/>
          <p:nvPr/>
        </p:nvSpPr>
        <p:spPr>
          <a:xfrm rot="16200000">
            <a:off x="-227302" y="2511282"/>
            <a:ext cx="1098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>
                <a:solidFill>
                  <a:schemeClr val="tx2"/>
                </a:solidFill>
              </a:rPr>
              <a:t>Alguém...</a:t>
            </a:r>
            <a:endParaRPr lang="en-US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C17FAF7-16A0-420B-82DB-AB35502AFA64}"/>
              </a:ext>
            </a:extLst>
          </p:cNvPr>
          <p:cNvGrpSpPr/>
          <p:nvPr/>
        </p:nvGrpSpPr>
        <p:grpSpPr>
          <a:xfrm>
            <a:off x="3030843" y="2161300"/>
            <a:ext cx="2421645" cy="1453169"/>
            <a:chOff x="3030843" y="2161300"/>
            <a:chExt cx="2421645" cy="145316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C188D3EA-2E11-4590-AAC5-F0D7E21B738C}"/>
                </a:ext>
              </a:extLst>
            </p:cNvPr>
            <p:cNvGrpSpPr/>
            <p:nvPr/>
          </p:nvGrpSpPr>
          <p:grpSpPr>
            <a:xfrm>
              <a:off x="3030843" y="2161300"/>
              <a:ext cx="2191584" cy="1069298"/>
              <a:chOff x="3030843" y="2161300"/>
              <a:chExt cx="2191584" cy="1069298"/>
            </a:xfrm>
          </p:grpSpPr>
          <p:sp>
            <p:nvSpPr>
              <p:cNvPr id="28" name="Freeform 21">
                <a:extLst>
                  <a:ext uri="{FF2B5EF4-FFF2-40B4-BE49-F238E27FC236}">
                    <a16:creationId xmlns:a16="http://schemas.microsoft.com/office/drawing/2014/main" id="{9588547A-C86B-41FE-B8B6-C64817DEB12D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4191000" y="2161300"/>
                <a:ext cx="1031427" cy="1069298"/>
              </a:xfrm>
              <a:custGeom>
                <a:avLst/>
                <a:gdLst>
                  <a:gd name="T0" fmla="*/ 1670 w 5556"/>
                  <a:gd name="T1" fmla="*/ 3912 h 5760"/>
                  <a:gd name="T2" fmla="*/ 1313 w 5556"/>
                  <a:gd name="T3" fmla="*/ 4423 h 5760"/>
                  <a:gd name="T4" fmla="*/ 1360 w 5556"/>
                  <a:gd name="T5" fmla="*/ 5048 h 5760"/>
                  <a:gd name="T6" fmla="*/ 1793 w 5556"/>
                  <a:gd name="T7" fmla="*/ 5502 h 5760"/>
                  <a:gd name="T8" fmla="*/ 2416 w 5556"/>
                  <a:gd name="T9" fmla="*/ 5577 h 5760"/>
                  <a:gd name="T10" fmla="*/ 2945 w 5556"/>
                  <a:gd name="T11" fmla="*/ 5238 h 5760"/>
                  <a:gd name="T12" fmla="*/ 3138 w 5556"/>
                  <a:gd name="T13" fmla="*/ 4643 h 5760"/>
                  <a:gd name="T14" fmla="*/ 2910 w 5556"/>
                  <a:gd name="T15" fmla="*/ 4060 h 5760"/>
                  <a:gd name="T16" fmla="*/ 2363 w 5556"/>
                  <a:gd name="T17" fmla="*/ 3753 h 5760"/>
                  <a:gd name="T18" fmla="*/ 2002 w 5556"/>
                  <a:gd name="T19" fmla="*/ 1684 h 5760"/>
                  <a:gd name="T20" fmla="*/ 1508 w 5556"/>
                  <a:gd name="T21" fmla="*/ 2095 h 5760"/>
                  <a:gd name="T22" fmla="*/ 2089 w 5556"/>
                  <a:gd name="T23" fmla="*/ 3587 h 5760"/>
                  <a:gd name="T24" fmla="*/ 2746 w 5556"/>
                  <a:gd name="T25" fmla="*/ 3721 h 5760"/>
                  <a:gd name="T26" fmla="*/ 3768 w 5556"/>
                  <a:gd name="T27" fmla="*/ 2499 h 5760"/>
                  <a:gd name="T28" fmla="*/ 3411 w 5556"/>
                  <a:gd name="T29" fmla="*/ 1937 h 5760"/>
                  <a:gd name="T30" fmla="*/ 4369 w 5556"/>
                  <a:gd name="T31" fmla="*/ 738 h 5760"/>
                  <a:gd name="T32" fmla="*/ 3789 w 5556"/>
                  <a:gd name="T33" fmla="*/ 1026 h 5760"/>
                  <a:gd name="T34" fmla="*/ 3538 w 5556"/>
                  <a:gd name="T35" fmla="*/ 1602 h 5760"/>
                  <a:gd name="T36" fmla="*/ 3707 w 5556"/>
                  <a:gd name="T37" fmla="*/ 2201 h 5760"/>
                  <a:gd name="T38" fmla="*/ 4217 w 5556"/>
                  <a:gd name="T39" fmla="*/ 2559 h 5760"/>
                  <a:gd name="T40" fmla="*/ 4844 w 5556"/>
                  <a:gd name="T41" fmla="*/ 2513 h 5760"/>
                  <a:gd name="T42" fmla="*/ 5297 w 5556"/>
                  <a:gd name="T43" fmla="*/ 2081 h 5760"/>
                  <a:gd name="T44" fmla="*/ 5373 w 5556"/>
                  <a:gd name="T45" fmla="*/ 1457 h 5760"/>
                  <a:gd name="T46" fmla="*/ 5034 w 5556"/>
                  <a:gd name="T47" fmla="*/ 929 h 5760"/>
                  <a:gd name="T48" fmla="*/ 4463 w 5556"/>
                  <a:gd name="T49" fmla="*/ 735 h 5760"/>
                  <a:gd name="T50" fmla="*/ 552 w 5556"/>
                  <a:gd name="T51" fmla="*/ 332 h 5760"/>
                  <a:gd name="T52" fmla="*/ 194 w 5556"/>
                  <a:gd name="T53" fmla="*/ 843 h 5760"/>
                  <a:gd name="T54" fmla="*/ 241 w 5556"/>
                  <a:gd name="T55" fmla="*/ 1468 h 5760"/>
                  <a:gd name="T56" fmla="*/ 674 w 5556"/>
                  <a:gd name="T57" fmla="*/ 1922 h 5760"/>
                  <a:gd name="T58" fmla="*/ 1297 w 5556"/>
                  <a:gd name="T59" fmla="*/ 1997 h 5760"/>
                  <a:gd name="T60" fmla="*/ 1826 w 5556"/>
                  <a:gd name="T61" fmla="*/ 1658 h 5760"/>
                  <a:gd name="T62" fmla="*/ 2019 w 5556"/>
                  <a:gd name="T63" fmla="*/ 1063 h 5760"/>
                  <a:gd name="T64" fmla="*/ 1791 w 5556"/>
                  <a:gd name="T65" fmla="*/ 480 h 5760"/>
                  <a:gd name="T66" fmla="*/ 1246 w 5556"/>
                  <a:gd name="T67" fmla="*/ 173 h 5760"/>
                  <a:gd name="T68" fmla="*/ 1473 w 5556"/>
                  <a:gd name="T69" fmla="*/ 70 h 5760"/>
                  <a:gd name="T70" fmla="*/ 2007 w 5556"/>
                  <a:gd name="T71" fmla="*/ 503 h 5760"/>
                  <a:gd name="T72" fmla="*/ 2177 w 5556"/>
                  <a:gd name="T73" fmla="*/ 1173 h 5760"/>
                  <a:gd name="T74" fmla="*/ 3690 w 5556"/>
                  <a:gd name="T75" fmla="*/ 897 h 5760"/>
                  <a:gd name="T76" fmla="*/ 4269 w 5556"/>
                  <a:gd name="T77" fmla="*/ 592 h 5760"/>
                  <a:gd name="T78" fmla="*/ 4920 w 5556"/>
                  <a:gd name="T79" fmla="*/ 674 h 5760"/>
                  <a:gd name="T80" fmla="*/ 5406 w 5556"/>
                  <a:gd name="T81" fmla="*/ 1114 h 5760"/>
                  <a:gd name="T82" fmla="*/ 5552 w 5556"/>
                  <a:gd name="T83" fmla="*/ 1751 h 5760"/>
                  <a:gd name="T84" fmla="*/ 5297 w 5556"/>
                  <a:gd name="T85" fmla="*/ 2367 h 5760"/>
                  <a:gd name="T86" fmla="*/ 4751 w 5556"/>
                  <a:gd name="T87" fmla="*/ 2716 h 5760"/>
                  <a:gd name="T88" fmla="*/ 4142 w 5556"/>
                  <a:gd name="T89" fmla="*/ 2704 h 5760"/>
                  <a:gd name="T90" fmla="*/ 3250 w 5556"/>
                  <a:gd name="T91" fmla="*/ 4353 h 5760"/>
                  <a:gd name="T92" fmla="*/ 3234 w 5556"/>
                  <a:gd name="T93" fmla="*/ 5037 h 5760"/>
                  <a:gd name="T94" fmla="*/ 2838 w 5556"/>
                  <a:gd name="T95" fmla="*/ 5559 h 5760"/>
                  <a:gd name="T96" fmla="*/ 2210 w 5556"/>
                  <a:gd name="T97" fmla="*/ 5760 h 5760"/>
                  <a:gd name="T98" fmla="*/ 1560 w 5556"/>
                  <a:gd name="T99" fmla="*/ 5547 h 5760"/>
                  <a:gd name="T100" fmla="*/ 1168 w 5556"/>
                  <a:gd name="T101" fmla="*/ 4992 h 5760"/>
                  <a:gd name="T102" fmla="*/ 1183 w 5556"/>
                  <a:gd name="T103" fmla="*/ 4299 h 5760"/>
                  <a:gd name="T104" fmla="*/ 1574 w 5556"/>
                  <a:gd name="T105" fmla="*/ 3784 h 5760"/>
                  <a:gd name="T106" fmla="*/ 613 w 5556"/>
                  <a:gd name="T107" fmla="*/ 2070 h 5760"/>
                  <a:gd name="T108" fmla="*/ 124 w 5556"/>
                  <a:gd name="T109" fmla="*/ 1594 h 5760"/>
                  <a:gd name="T110" fmla="*/ 16 w 5556"/>
                  <a:gd name="T111" fmla="*/ 908 h 5760"/>
                  <a:gd name="T112" fmla="*/ 346 w 5556"/>
                  <a:gd name="T113" fmla="*/ 295 h 5760"/>
                  <a:gd name="T114" fmla="*/ 963 w 5556"/>
                  <a:gd name="T115" fmla="*/ 7 h 57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5556" h="5760">
                    <a:moveTo>
                      <a:pt x="2206" y="3741"/>
                    </a:moveTo>
                    <a:lnTo>
                      <a:pt x="2112" y="3746"/>
                    </a:lnTo>
                    <a:lnTo>
                      <a:pt x="2018" y="3760"/>
                    </a:lnTo>
                    <a:lnTo>
                      <a:pt x="1927" y="3784"/>
                    </a:lnTo>
                    <a:lnTo>
                      <a:pt x="1838" y="3817"/>
                    </a:lnTo>
                    <a:lnTo>
                      <a:pt x="1752" y="3859"/>
                    </a:lnTo>
                    <a:lnTo>
                      <a:pt x="1670" y="3912"/>
                    </a:lnTo>
                    <a:lnTo>
                      <a:pt x="1597" y="3969"/>
                    </a:lnTo>
                    <a:lnTo>
                      <a:pt x="1533" y="4032"/>
                    </a:lnTo>
                    <a:lnTo>
                      <a:pt x="1473" y="4100"/>
                    </a:lnTo>
                    <a:lnTo>
                      <a:pt x="1421" y="4175"/>
                    </a:lnTo>
                    <a:lnTo>
                      <a:pt x="1377" y="4254"/>
                    </a:lnTo>
                    <a:lnTo>
                      <a:pt x="1341" y="4337"/>
                    </a:lnTo>
                    <a:lnTo>
                      <a:pt x="1313" y="4423"/>
                    </a:lnTo>
                    <a:lnTo>
                      <a:pt x="1292" y="4514"/>
                    </a:lnTo>
                    <a:lnTo>
                      <a:pt x="1281" y="4606"/>
                    </a:lnTo>
                    <a:lnTo>
                      <a:pt x="1279" y="4697"/>
                    </a:lnTo>
                    <a:lnTo>
                      <a:pt x="1286" y="4788"/>
                    </a:lnTo>
                    <a:lnTo>
                      <a:pt x="1302" y="4877"/>
                    </a:lnTo>
                    <a:lnTo>
                      <a:pt x="1327" y="4964"/>
                    </a:lnTo>
                    <a:lnTo>
                      <a:pt x="1360" y="5048"/>
                    </a:lnTo>
                    <a:lnTo>
                      <a:pt x="1400" y="5130"/>
                    </a:lnTo>
                    <a:lnTo>
                      <a:pt x="1450" y="5208"/>
                    </a:lnTo>
                    <a:lnTo>
                      <a:pt x="1508" y="5280"/>
                    </a:lnTo>
                    <a:lnTo>
                      <a:pt x="1571" y="5346"/>
                    </a:lnTo>
                    <a:lnTo>
                      <a:pt x="1639" y="5406"/>
                    </a:lnTo>
                    <a:lnTo>
                      <a:pt x="1714" y="5458"/>
                    </a:lnTo>
                    <a:lnTo>
                      <a:pt x="1793" y="5502"/>
                    </a:lnTo>
                    <a:lnTo>
                      <a:pt x="1875" y="5538"/>
                    </a:lnTo>
                    <a:lnTo>
                      <a:pt x="1962" y="5566"/>
                    </a:lnTo>
                    <a:lnTo>
                      <a:pt x="2053" y="5585"/>
                    </a:lnTo>
                    <a:lnTo>
                      <a:pt x="2143" y="5598"/>
                    </a:lnTo>
                    <a:lnTo>
                      <a:pt x="2236" y="5599"/>
                    </a:lnTo>
                    <a:lnTo>
                      <a:pt x="2327" y="5592"/>
                    </a:lnTo>
                    <a:lnTo>
                      <a:pt x="2416" y="5577"/>
                    </a:lnTo>
                    <a:lnTo>
                      <a:pt x="2501" y="5552"/>
                    </a:lnTo>
                    <a:lnTo>
                      <a:pt x="2587" y="5519"/>
                    </a:lnTo>
                    <a:lnTo>
                      <a:pt x="2669" y="5477"/>
                    </a:lnTo>
                    <a:lnTo>
                      <a:pt x="2746" y="5428"/>
                    </a:lnTo>
                    <a:lnTo>
                      <a:pt x="2819" y="5371"/>
                    </a:lnTo>
                    <a:lnTo>
                      <a:pt x="2885" y="5308"/>
                    </a:lnTo>
                    <a:lnTo>
                      <a:pt x="2945" y="5238"/>
                    </a:lnTo>
                    <a:lnTo>
                      <a:pt x="2995" y="5165"/>
                    </a:lnTo>
                    <a:lnTo>
                      <a:pt x="3041" y="5086"/>
                    </a:lnTo>
                    <a:lnTo>
                      <a:pt x="3075" y="5002"/>
                    </a:lnTo>
                    <a:lnTo>
                      <a:pt x="3105" y="4915"/>
                    </a:lnTo>
                    <a:lnTo>
                      <a:pt x="3124" y="4826"/>
                    </a:lnTo>
                    <a:lnTo>
                      <a:pt x="3135" y="4734"/>
                    </a:lnTo>
                    <a:lnTo>
                      <a:pt x="3138" y="4643"/>
                    </a:lnTo>
                    <a:lnTo>
                      <a:pt x="3131" y="4552"/>
                    </a:lnTo>
                    <a:lnTo>
                      <a:pt x="3116" y="4463"/>
                    </a:lnTo>
                    <a:lnTo>
                      <a:pt x="3091" y="4376"/>
                    </a:lnTo>
                    <a:lnTo>
                      <a:pt x="3058" y="4292"/>
                    </a:lnTo>
                    <a:lnTo>
                      <a:pt x="3016" y="4210"/>
                    </a:lnTo>
                    <a:lnTo>
                      <a:pt x="2966" y="4131"/>
                    </a:lnTo>
                    <a:lnTo>
                      <a:pt x="2910" y="4060"/>
                    </a:lnTo>
                    <a:lnTo>
                      <a:pt x="2847" y="3994"/>
                    </a:lnTo>
                    <a:lnTo>
                      <a:pt x="2777" y="3934"/>
                    </a:lnTo>
                    <a:lnTo>
                      <a:pt x="2704" y="3882"/>
                    </a:lnTo>
                    <a:lnTo>
                      <a:pt x="2623" y="3838"/>
                    </a:lnTo>
                    <a:lnTo>
                      <a:pt x="2541" y="3802"/>
                    </a:lnTo>
                    <a:lnTo>
                      <a:pt x="2454" y="3774"/>
                    </a:lnTo>
                    <a:lnTo>
                      <a:pt x="2363" y="3753"/>
                    </a:lnTo>
                    <a:lnTo>
                      <a:pt x="2285" y="3744"/>
                    </a:lnTo>
                    <a:lnTo>
                      <a:pt x="2206" y="3741"/>
                    </a:lnTo>
                    <a:close/>
                    <a:moveTo>
                      <a:pt x="2152" y="1332"/>
                    </a:moveTo>
                    <a:lnTo>
                      <a:pt x="2126" y="1426"/>
                    </a:lnTo>
                    <a:lnTo>
                      <a:pt x="2091" y="1517"/>
                    </a:lnTo>
                    <a:lnTo>
                      <a:pt x="2051" y="1602"/>
                    </a:lnTo>
                    <a:lnTo>
                      <a:pt x="2002" y="1684"/>
                    </a:lnTo>
                    <a:lnTo>
                      <a:pt x="1948" y="1761"/>
                    </a:lnTo>
                    <a:lnTo>
                      <a:pt x="1887" y="1831"/>
                    </a:lnTo>
                    <a:lnTo>
                      <a:pt x="1821" y="1897"/>
                    </a:lnTo>
                    <a:lnTo>
                      <a:pt x="1749" y="1957"/>
                    </a:lnTo>
                    <a:lnTo>
                      <a:pt x="1672" y="2009"/>
                    </a:lnTo>
                    <a:lnTo>
                      <a:pt x="1592" y="2056"/>
                    </a:lnTo>
                    <a:lnTo>
                      <a:pt x="1508" y="2095"/>
                    </a:lnTo>
                    <a:lnTo>
                      <a:pt x="1419" y="2128"/>
                    </a:lnTo>
                    <a:lnTo>
                      <a:pt x="1328" y="2152"/>
                    </a:lnTo>
                    <a:lnTo>
                      <a:pt x="1718" y="3699"/>
                    </a:lnTo>
                    <a:lnTo>
                      <a:pt x="1807" y="3658"/>
                    </a:lnTo>
                    <a:lnTo>
                      <a:pt x="1897" y="3627"/>
                    </a:lnTo>
                    <a:lnTo>
                      <a:pt x="1992" y="3603"/>
                    </a:lnTo>
                    <a:lnTo>
                      <a:pt x="2089" y="3587"/>
                    </a:lnTo>
                    <a:lnTo>
                      <a:pt x="2189" y="3580"/>
                    </a:lnTo>
                    <a:lnTo>
                      <a:pt x="2288" y="3583"/>
                    </a:lnTo>
                    <a:lnTo>
                      <a:pt x="2391" y="3596"/>
                    </a:lnTo>
                    <a:lnTo>
                      <a:pt x="2486" y="3617"/>
                    </a:lnTo>
                    <a:lnTo>
                      <a:pt x="2576" y="3645"/>
                    </a:lnTo>
                    <a:lnTo>
                      <a:pt x="2664" y="3679"/>
                    </a:lnTo>
                    <a:lnTo>
                      <a:pt x="2746" y="3721"/>
                    </a:lnTo>
                    <a:lnTo>
                      <a:pt x="2824" y="3770"/>
                    </a:lnTo>
                    <a:lnTo>
                      <a:pt x="2896" y="3826"/>
                    </a:lnTo>
                    <a:lnTo>
                      <a:pt x="2964" y="3885"/>
                    </a:lnTo>
                    <a:lnTo>
                      <a:pt x="3027" y="3952"/>
                    </a:lnTo>
                    <a:lnTo>
                      <a:pt x="3929" y="2611"/>
                    </a:lnTo>
                    <a:lnTo>
                      <a:pt x="3845" y="2559"/>
                    </a:lnTo>
                    <a:lnTo>
                      <a:pt x="3768" y="2499"/>
                    </a:lnTo>
                    <a:lnTo>
                      <a:pt x="3697" y="2435"/>
                    </a:lnTo>
                    <a:lnTo>
                      <a:pt x="3632" y="2363"/>
                    </a:lnTo>
                    <a:lnTo>
                      <a:pt x="3573" y="2287"/>
                    </a:lnTo>
                    <a:lnTo>
                      <a:pt x="3521" y="2205"/>
                    </a:lnTo>
                    <a:lnTo>
                      <a:pt x="3477" y="2119"/>
                    </a:lnTo>
                    <a:lnTo>
                      <a:pt x="3440" y="2030"/>
                    </a:lnTo>
                    <a:lnTo>
                      <a:pt x="3411" y="1937"/>
                    </a:lnTo>
                    <a:lnTo>
                      <a:pt x="3391" y="1841"/>
                    </a:lnTo>
                    <a:lnTo>
                      <a:pt x="3379" y="1742"/>
                    </a:lnTo>
                    <a:lnTo>
                      <a:pt x="3377" y="1642"/>
                    </a:lnTo>
                    <a:lnTo>
                      <a:pt x="3383" y="1541"/>
                    </a:lnTo>
                    <a:lnTo>
                      <a:pt x="2152" y="1332"/>
                    </a:lnTo>
                    <a:close/>
                    <a:moveTo>
                      <a:pt x="4463" y="735"/>
                    </a:moveTo>
                    <a:lnTo>
                      <a:pt x="4369" y="738"/>
                    </a:lnTo>
                    <a:lnTo>
                      <a:pt x="4275" y="754"/>
                    </a:lnTo>
                    <a:lnTo>
                      <a:pt x="4184" y="777"/>
                    </a:lnTo>
                    <a:lnTo>
                      <a:pt x="4095" y="812"/>
                    </a:lnTo>
                    <a:lnTo>
                      <a:pt x="4009" y="854"/>
                    </a:lnTo>
                    <a:lnTo>
                      <a:pt x="3927" y="906"/>
                    </a:lnTo>
                    <a:lnTo>
                      <a:pt x="3854" y="963"/>
                    </a:lnTo>
                    <a:lnTo>
                      <a:pt x="3789" y="1026"/>
                    </a:lnTo>
                    <a:lnTo>
                      <a:pt x="3730" y="1094"/>
                    </a:lnTo>
                    <a:lnTo>
                      <a:pt x="3678" y="1169"/>
                    </a:lnTo>
                    <a:lnTo>
                      <a:pt x="3634" y="1248"/>
                    </a:lnTo>
                    <a:lnTo>
                      <a:pt x="3597" y="1330"/>
                    </a:lnTo>
                    <a:lnTo>
                      <a:pt x="3569" y="1417"/>
                    </a:lnTo>
                    <a:lnTo>
                      <a:pt x="3549" y="1508"/>
                    </a:lnTo>
                    <a:lnTo>
                      <a:pt x="3538" y="1602"/>
                    </a:lnTo>
                    <a:lnTo>
                      <a:pt x="3536" y="1695"/>
                    </a:lnTo>
                    <a:lnTo>
                      <a:pt x="3543" y="1787"/>
                    </a:lnTo>
                    <a:lnTo>
                      <a:pt x="3561" y="1876"/>
                    </a:lnTo>
                    <a:lnTo>
                      <a:pt x="3585" y="1964"/>
                    </a:lnTo>
                    <a:lnTo>
                      <a:pt x="3618" y="2046"/>
                    </a:lnTo>
                    <a:lnTo>
                      <a:pt x="3658" y="2126"/>
                    </a:lnTo>
                    <a:lnTo>
                      <a:pt x="3707" y="2201"/>
                    </a:lnTo>
                    <a:lnTo>
                      <a:pt x="3763" y="2271"/>
                    </a:lnTo>
                    <a:lnTo>
                      <a:pt x="3824" y="2335"/>
                    </a:lnTo>
                    <a:lnTo>
                      <a:pt x="3892" y="2395"/>
                    </a:lnTo>
                    <a:lnTo>
                      <a:pt x="3966" y="2447"/>
                    </a:lnTo>
                    <a:lnTo>
                      <a:pt x="4044" y="2493"/>
                    </a:lnTo>
                    <a:lnTo>
                      <a:pt x="4128" y="2529"/>
                    </a:lnTo>
                    <a:lnTo>
                      <a:pt x="4217" y="2559"/>
                    </a:lnTo>
                    <a:lnTo>
                      <a:pt x="4310" y="2580"/>
                    </a:lnTo>
                    <a:lnTo>
                      <a:pt x="4400" y="2590"/>
                    </a:lnTo>
                    <a:lnTo>
                      <a:pt x="4493" y="2594"/>
                    </a:lnTo>
                    <a:lnTo>
                      <a:pt x="4584" y="2587"/>
                    </a:lnTo>
                    <a:lnTo>
                      <a:pt x="4673" y="2571"/>
                    </a:lnTo>
                    <a:lnTo>
                      <a:pt x="4758" y="2547"/>
                    </a:lnTo>
                    <a:lnTo>
                      <a:pt x="4844" y="2513"/>
                    </a:lnTo>
                    <a:lnTo>
                      <a:pt x="4926" y="2472"/>
                    </a:lnTo>
                    <a:lnTo>
                      <a:pt x="5002" y="2421"/>
                    </a:lnTo>
                    <a:lnTo>
                      <a:pt x="5076" y="2365"/>
                    </a:lnTo>
                    <a:lnTo>
                      <a:pt x="5142" y="2302"/>
                    </a:lnTo>
                    <a:lnTo>
                      <a:pt x="5200" y="2232"/>
                    </a:lnTo>
                    <a:lnTo>
                      <a:pt x="5252" y="2159"/>
                    </a:lnTo>
                    <a:lnTo>
                      <a:pt x="5297" y="2081"/>
                    </a:lnTo>
                    <a:lnTo>
                      <a:pt x="5332" y="1997"/>
                    </a:lnTo>
                    <a:lnTo>
                      <a:pt x="5362" y="1910"/>
                    </a:lnTo>
                    <a:lnTo>
                      <a:pt x="5381" y="1819"/>
                    </a:lnTo>
                    <a:lnTo>
                      <a:pt x="5392" y="1728"/>
                    </a:lnTo>
                    <a:lnTo>
                      <a:pt x="5395" y="1635"/>
                    </a:lnTo>
                    <a:lnTo>
                      <a:pt x="5388" y="1546"/>
                    </a:lnTo>
                    <a:lnTo>
                      <a:pt x="5373" y="1457"/>
                    </a:lnTo>
                    <a:lnTo>
                      <a:pt x="5348" y="1370"/>
                    </a:lnTo>
                    <a:lnTo>
                      <a:pt x="5315" y="1285"/>
                    </a:lnTo>
                    <a:lnTo>
                      <a:pt x="5273" y="1204"/>
                    </a:lnTo>
                    <a:lnTo>
                      <a:pt x="5222" y="1126"/>
                    </a:lnTo>
                    <a:lnTo>
                      <a:pt x="5167" y="1053"/>
                    </a:lnTo>
                    <a:lnTo>
                      <a:pt x="5104" y="988"/>
                    </a:lnTo>
                    <a:lnTo>
                      <a:pt x="5034" y="929"/>
                    </a:lnTo>
                    <a:lnTo>
                      <a:pt x="4961" y="876"/>
                    </a:lnTo>
                    <a:lnTo>
                      <a:pt x="4880" y="833"/>
                    </a:lnTo>
                    <a:lnTo>
                      <a:pt x="4798" y="796"/>
                    </a:lnTo>
                    <a:lnTo>
                      <a:pt x="4711" y="768"/>
                    </a:lnTo>
                    <a:lnTo>
                      <a:pt x="4620" y="747"/>
                    </a:lnTo>
                    <a:lnTo>
                      <a:pt x="4542" y="737"/>
                    </a:lnTo>
                    <a:lnTo>
                      <a:pt x="4463" y="735"/>
                    </a:lnTo>
                    <a:close/>
                    <a:moveTo>
                      <a:pt x="1087" y="161"/>
                    </a:moveTo>
                    <a:lnTo>
                      <a:pt x="993" y="166"/>
                    </a:lnTo>
                    <a:lnTo>
                      <a:pt x="899" y="180"/>
                    </a:lnTo>
                    <a:lnTo>
                      <a:pt x="808" y="204"/>
                    </a:lnTo>
                    <a:lnTo>
                      <a:pt x="719" y="237"/>
                    </a:lnTo>
                    <a:lnTo>
                      <a:pt x="634" y="279"/>
                    </a:lnTo>
                    <a:lnTo>
                      <a:pt x="552" y="332"/>
                    </a:lnTo>
                    <a:lnTo>
                      <a:pt x="480" y="389"/>
                    </a:lnTo>
                    <a:lnTo>
                      <a:pt x="414" y="452"/>
                    </a:lnTo>
                    <a:lnTo>
                      <a:pt x="354" y="520"/>
                    </a:lnTo>
                    <a:lnTo>
                      <a:pt x="302" y="595"/>
                    </a:lnTo>
                    <a:lnTo>
                      <a:pt x="258" y="674"/>
                    </a:lnTo>
                    <a:lnTo>
                      <a:pt x="222" y="758"/>
                    </a:lnTo>
                    <a:lnTo>
                      <a:pt x="194" y="843"/>
                    </a:lnTo>
                    <a:lnTo>
                      <a:pt x="175" y="934"/>
                    </a:lnTo>
                    <a:lnTo>
                      <a:pt x="162" y="1026"/>
                    </a:lnTo>
                    <a:lnTo>
                      <a:pt x="161" y="1117"/>
                    </a:lnTo>
                    <a:lnTo>
                      <a:pt x="168" y="1208"/>
                    </a:lnTo>
                    <a:lnTo>
                      <a:pt x="183" y="1297"/>
                    </a:lnTo>
                    <a:lnTo>
                      <a:pt x="208" y="1384"/>
                    </a:lnTo>
                    <a:lnTo>
                      <a:pt x="241" y="1468"/>
                    </a:lnTo>
                    <a:lnTo>
                      <a:pt x="283" y="1550"/>
                    </a:lnTo>
                    <a:lnTo>
                      <a:pt x="332" y="1629"/>
                    </a:lnTo>
                    <a:lnTo>
                      <a:pt x="389" y="1700"/>
                    </a:lnTo>
                    <a:lnTo>
                      <a:pt x="452" y="1766"/>
                    </a:lnTo>
                    <a:lnTo>
                      <a:pt x="522" y="1826"/>
                    </a:lnTo>
                    <a:lnTo>
                      <a:pt x="595" y="1878"/>
                    </a:lnTo>
                    <a:lnTo>
                      <a:pt x="674" y="1922"/>
                    </a:lnTo>
                    <a:lnTo>
                      <a:pt x="758" y="1958"/>
                    </a:lnTo>
                    <a:lnTo>
                      <a:pt x="845" y="1986"/>
                    </a:lnTo>
                    <a:lnTo>
                      <a:pt x="934" y="2006"/>
                    </a:lnTo>
                    <a:lnTo>
                      <a:pt x="1026" y="2018"/>
                    </a:lnTo>
                    <a:lnTo>
                      <a:pt x="1117" y="2019"/>
                    </a:lnTo>
                    <a:lnTo>
                      <a:pt x="1208" y="2013"/>
                    </a:lnTo>
                    <a:lnTo>
                      <a:pt x="1297" y="1997"/>
                    </a:lnTo>
                    <a:lnTo>
                      <a:pt x="1384" y="1972"/>
                    </a:lnTo>
                    <a:lnTo>
                      <a:pt x="1468" y="1939"/>
                    </a:lnTo>
                    <a:lnTo>
                      <a:pt x="1550" y="1897"/>
                    </a:lnTo>
                    <a:lnTo>
                      <a:pt x="1629" y="1848"/>
                    </a:lnTo>
                    <a:lnTo>
                      <a:pt x="1700" y="1791"/>
                    </a:lnTo>
                    <a:lnTo>
                      <a:pt x="1766" y="1728"/>
                    </a:lnTo>
                    <a:lnTo>
                      <a:pt x="1826" y="1658"/>
                    </a:lnTo>
                    <a:lnTo>
                      <a:pt x="1878" y="1585"/>
                    </a:lnTo>
                    <a:lnTo>
                      <a:pt x="1922" y="1506"/>
                    </a:lnTo>
                    <a:lnTo>
                      <a:pt x="1958" y="1423"/>
                    </a:lnTo>
                    <a:lnTo>
                      <a:pt x="1986" y="1335"/>
                    </a:lnTo>
                    <a:lnTo>
                      <a:pt x="2006" y="1246"/>
                    </a:lnTo>
                    <a:lnTo>
                      <a:pt x="2018" y="1154"/>
                    </a:lnTo>
                    <a:lnTo>
                      <a:pt x="2019" y="1063"/>
                    </a:lnTo>
                    <a:lnTo>
                      <a:pt x="2013" y="972"/>
                    </a:lnTo>
                    <a:lnTo>
                      <a:pt x="1997" y="883"/>
                    </a:lnTo>
                    <a:lnTo>
                      <a:pt x="1972" y="796"/>
                    </a:lnTo>
                    <a:lnTo>
                      <a:pt x="1939" y="712"/>
                    </a:lnTo>
                    <a:lnTo>
                      <a:pt x="1897" y="630"/>
                    </a:lnTo>
                    <a:lnTo>
                      <a:pt x="1848" y="552"/>
                    </a:lnTo>
                    <a:lnTo>
                      <a:pt x="1791" y="480"/>
                    </a:lnTo>
                    <a:lnTo>
                      <a:pt x="1728" y="414"/>
                    </a:lnTo>
                    <a:lnTo>
                      <a:pt x="1658" y="354"/>
                    </a:lnTo>
                    <a:lnTo>
                      <a:pt x="1585" y="302"/>
                    </a:lnTo>
                    <a:lnTo>
                      <a:pt x="1506" y="258"/>
                    </a:lnTo>
                    <a:lnTo>
                      <a:pt x="1423" y="222"/>
                    </a:lnTo>
                    <a:lnTo>
                      <a:pt x="1335" y="194"/>
                    </a:lnTo>
                    <a:lnTo>
                      <a:pt x="1246" y="173"/>
                    </a:lnTo>
                    <a:lnTo>
                      <a:pt x="1166" y="164"/>
                    </a:lnTo>
                    <a:lnTo>
                      <a:pt x="1087" y="161"/>
                    </a:lnTo>
                    <a:close/>
                    <a:moveTo>
                      <a:pt x="1065" y="0"/>
                    </a:moveTo>
                    <a:lnTo>
                      <a:pt x="1168" y="3"/>
                    </a:lnTo>
                    <a:lnTo>
                      <a:pt x="1272" y="16"/>
                    </a:lnTo>
                    <a:lnTo>
                      <a:pt x="1375" y="38"/>
                    </a:lnTo>
                    <a:lnTo>
                      <a:pt x="1473" y="70"/>
                    </a:lnTo>
                    <a:lnTo>
                      <a:pt x="1567" y="110"/>
                    </a:lnTo>
                    <a:lnTo>
                      <a:pt x="1656" y="159"/>
                    </a:lnTo>
                    <a:lnTo>
                      <a:pt x="1738" y="215"/>
                    </a:lnTo>
                    <a:lnTo>
                      <a:pt x="1815" y="278"/>
                    </a:lnTo>
                    <a:lnTo>
                      <a:pt x="1887" y="347"/>
                    </a:lnTo>
                    <a:lnTo>
                      <a:pt x="1950" y="422"/>
                    </a:lnTo>
                    <a:lnTo>
                      <a:pt x="2007" y="503"/>
                    </a:lnTo>
                    <a:lnTo>
                      <a:pt x="2056" y="588"/>
                    </a:lnTo>
                    <a:lnTo>
                      <a:pt x="2098" y="679"/>
                    </a:lnTo>
                    <a:lnTo>
                      <a:pt x="2131" y="771"/>
                    </a:lnTo>
                    <a:lnTo>
                      <a:pt x="2157" y="869"/>
                    </a:lnTo>
                    <a:lnTo>
                      <a:pt x="2173" y="969"/>
                    </a:lnTo>
                    <a:lnTo>
                      <a:pt x="2180" y="1070"/>
                    </a:lnTo>
                    <a:lnTo>
                      <a:pt x="2177" y="1173"/>
                    </a:lnTo>
                    <a:lnTo>
                      <a:pt x="3412" y="1382"/>
                    </a:lnTo>
                    <a:lnTo>
                      <a:pt x="3440" y="1292"/>
                    </a:lnTo>
                    <a:lnTo>
                      <a:pt x="3477" y="1204"/>
                    </a:lnTo>
                    <a:lnTo>
                      <a:pt x="3519" y="1122"/>
                    </a:lnTo>
                    <a:lnTo>
                      <a:pt x="3569" y="1042"/>
                    </a:lnTo>
                    <a:lnTo>
                      <a:pt x="3625" y="967"/>
                    </a:lnTo>
                    <a:lnTo>
                      <a:pt x="3690" y="897"/>
                    </a:lnTo>
                    <a:lnTo>
                      <a:pt x="3758" y="834"/>
                    </a:lnTo>
                    <a:lnTo>
                      <a:pt x="3835" y="775"/>
                    </a:lnTo>
                    <a:lnTo>
                      <a:pt x="3915" y="723"/>
                    </a:lnTo>
                    <a:lnTo>
                      <a:pt x="4001" y="677"/>
                    </a:lnTo>
                    <a:lnTo>
                      <a:pt x="4088" y="641"/>
                    </a:lnTo>
                    <a:lnTo>
                      <a:pt x="4177" y="613"/>
                    </a:lnTo>
                    <a:lnTo>
                      <a:pt x="4269" y="592"/>
                    </a:lnTo>
                    <a:lnTo>
                      <a:pt x="4362" y="578"/>
                    </a:lnTo>
                    <a:lnTo>
                      <a:pt x="4456" y="574"/>
                    </a:lnTo>
                    <a:lnTo>
                      <a:pt x="4552" y="578"/>
                    </a:lnTo>
                    <a:lnTo>
                      <a:pt x="4648" y="590"/>
                    </a:lnTo>
                    <a:lnTo>
                      <a:pt x="4742" y="609"/>
                    </a:lnTo>
                    <a:lnTo>
                      <a:pt x="4833" y="637"/>
                    </a:lnTo>
                    <a:lnTo>
                      <a:pt x="4920" y="674"/>
                    </a:lnTo>
                    <a:lnTo>
                      <a:pt x="5004" y="716"/>
                    </a:lnTo>
                    <a:lnTo>
                      <a:pt x="5085" y="766"/>
                    </a:lnTo>
                    <a:lnTo>
                      <a:pt x="5160" y="824"/>
                    </a:lnTo>
                    <a:lnTo>
                      <a:pt x="5229" y="887"/>
                    </a:lnTo>
                    <a:lnTo>
                      <a:pt x="5296" y="957"/>
                    </a:lnTo>
                    <a:lnTo>
                      <a:pt x="5353" y="1033"/>
                    </a:lnTo>
                    <a:lnTo>
                      <a:pt x="5406" y="1114"/>
                    </a:lnTo>
                    <a:lnTo>
                      <a:pt x="5451" y="1199"/>
                    </a:lnTo>
                    <a:lnTo>
                      <a:pt x="5488" y="1286"/>
                    </a:lnTo>
                    <a:lnTo>
                      <a:pt x="5517" y="1375"/>
                    </a:lnTo>
                    <a:lnTo>
                      <a:pt x="5538" y="1468"/>
                    </a:lnTo>
                    <a:lnTo>
                      <a:pt x="5551" y="1560"/>
                    </a:lnTo>
                    <a:lnTo>
                      <a:pt x="5556" y="1655"/>
                    </a:lnTo>
                    <a:lnTo>
                      <a:pt x="5552" y="1751"/>
                    </a:lnTo>
                    <a:lnTo>
                      <a:pt x="5540" y="1847"/>
                    </a:lnTo>
                    <a:lnTo>
                      <a:pt x="5517" y="1944"/>
                    </a:lnTo>
                    <a:lnTo>
                      <a:pt x="5489" y="2039"/>
                    </a:lnTo>
                    <a:lnTo>
                      <a:pt x="5451" y="2128"/>
                    </a:lnTo>
                    <a:lnTo>
                      <a:pt x="5407" y="2211"/>
                    </a:lnTo>
                    <a:lnTo>
                      <a:pt x="5355" y="2292"/>
                    </a:lnTo>
                    <a:lnTo>
                      <a:pt x="5297" y="2367"/>
                    </a:lnTo>
                    <a:lnTo>
                      <a:pt x="5233" y="2437"/>
                    </a:lnTo>
                    <a:lnTo>
                      <a:pt x="5165" y="2499"/>
                    </a:lnTo>
                    <a:lnTo>
                      <a:pt x="5090" y="2555"/>
                    </a:lnTo>
                    <a:lnTo>
                      <a:pt x="5011" y="2606"/>
                    </a:lnTo>
                    <a:lnTo>
                      <a:pt x="4927" y="2650"/>
                    </a:lnTo>
                    <a:lnTo>
                      <a:pt x="4840" y="2686"/>
                    </a:lnTo>
                    <a:lnTo>
                      <a:pt x="4751" y="2716"/>
                    </a:lnTo>
                    <a:lnTo>
                      <a:pt x="4657" y="2737"/>
                    </a:lnTo>
                    <a:lnTo>
                      <a:pt x="4563" y="2749"/>
                    </a:lnTo>
                    <a:lnTo>
                      <a:pt x="4465" y="2754"/>
                    </a:lnTo>
                    <a:lnTo>
                      <a:pt x="4374" y="2749"/>
                    </a:lnTo>
                    <a:lnTo>
                      <a:pt x="4282" y="2739"/>
                    </a:lnTo>
                    <a:lnTo>
                      <a:pt x="4212" y="2723"/>
                    </a:lnTo>
                    <a:lnTo>
                      <a:pt x="4142" y="2704"/>
                    </a:lnTo>
                    <a:lnTo>
                      <a:pt x="4076" y="2681"/>
                    </a:lnTo>
                    <a:lnTo>
                      <a:pt x="3131" y="4084"/>
                    </a:lnTo>
                    <a:lnTo>
                      <a:pt x="3130" y="4086"/>
                    </a:lnTo>
                    <a:lnTo>
                      <a:pt x="3128" y="4088"/>
                    </a:lnTo>
                    <a:lnTo>
                      <a:pt x="3177" y="4173"/>
                    </a:lnTo>
                    <a:lnTo>
                      <a:pt x="3217" y="4261"/>
                    </a:lnTo>
                    <a:lnTo>
                      <a:pt x="3250" y="4353"/>
                    </a:lnTo>
                    <a:lnTo>
                      <a:pt x="3274" y="4449"/>
                    </a:lnTo>
                    <a:lnTo>
                      <a:pt x="3290" y="4547"/>
                    </a:lnTo>
                    <a:lnTo>
                      <a:pt x="3297" y="4648"/>
                    </a:lnTo>
                    <a:lnTo>
                      <a:pt x="3295" y="4749"/>
                    </a:lnTo>
                    <a:lnTo>
                      <a:pt x="3283" y="4852"/>
                    </a:lnTo>
                    <a:lnTo>
                      <a:pt x="3262" y="4947"/>
                    </a:lnTo>
                    <a:lnTo>
                      <a:pt x="3234" y="5037"/>
                    </a:lnTo>
                    <a:lnTo>
                      <a:pt x="3199" y="5126"/>
                    </a:lnTo>
                    <a:lnTo>
                      <a:pt x="3156" y="5210"/>
                    </a:lnTo>
                    <a:lnTo>
                      <a:pt x="3105" y="5289"/>
                    </a:lnTo>
                    <a:lnTo>
                      <a:pt x="3049" y="5364"/>
                    </a:lnTo>
                    <a:lnTo>
                      <a:pt x="2985" y="5435"/>
                    </a:lnTo>
                    <a:lnTo>
                      <a:pt x="2915" y="5500"/>
                    </a:lnTo>
                    <a:lnTo>
                      <a:pt x="2838" y="5559"/>
                    </a:lnTo>
                    <a:lnTo>
                      <a:pt x="2758" y="5612"/>
                    </a:lnTo>
                    <a:lnTo>
                      <a:pt x="2672" y="5657"/>
                    </a:lnTo>
                    <a:lnTo>
                      <a:pt x="2583" y="5694"/>
                    </a:lnTo>
                    <a:lnTo>
                      <a:pt x="2493" y="5722"/>
                    </a:lnTo>
                    <a:lnTo>
                      <a:pt x="2400" y="5743"/>
                    </a:lnTo>
                    <a:lnTo>
                      <a:pt x="2306" y="5757"/>
                    </a:lnTo>
                    <a:lnTo>
                      <a:pt x="2210" y="5760"/>
                    </a:lnTo>
                    <a:lnTo>
                      <a:pt x="2119" y="5757"/>
                    </a:lnTo>
                    <a:lnTo>
                      <a:pt x="2025" y="5744"/>
                    </a:lnTo>
                    <a:lnTo>
                      <a:pt x="1923" y="5722"/>
                    </a:lnTo>
                    <a:lnTo>
                      <a:pt x="1826" y="5690"/>
                    </a:lnTo>
                    <a:lnTo>
                      <a:pt x="1731" y="5650"/>
                    </a:lnTo>
                    <a:lnTo>
                      <a:pt x="1642" y="5601"/>
                    </a:lnTo>
                    <a:lnTo>
                      <a:pt x="1560" y="5547"/>
                    </a:lnTo>
                    <a:lnTo>
                      <a:pt x="1484" y="5484"/>
                    </a:lnTo>
                    <a:lnTo>
                      <a:pt x="1414" y="5414"/>
                    </a:lnTo>
                    <a:lnTo>
                      <a:pt x="1349" y="5339"/>
                    </a:lnTo>
                    <a:lnTo>
                      <a:pt x="1292" y="5259"/>
                    </a:lnTo>
                    <a:lnTo>
                      <a:pt x="1243" y="5174"/>
                    </a:lnTo>
                    <a:lnTo>
                      <a:pt x="1201" y="5085"/>
                    </a:lnTo>
                    <a:lnTo>
                      <a:pt x="1168" y="4992"/>
                    </a:lnTo>
                    <a:lnTo>
                      <a:pt x="1142" y="4894"/>
                    </a:lnTo>
                    <a:lnTo>
                      <a:pt x="1126" y="4797"/>
                    </a:lnTo>
                    <a:lnTo>
                      <a:pt x="1119" y="4694"/>
                    </a:lnTo>
                    <a:lnTo>
                      <a:pt x="1121" y="4591"/>
                    </a:lnTo>
                    <a:lnTo>
                      <a:pt x="1135" y="4488"/>
                    </a:lnTo>
                    <a:lnTo>
                      <a:pt x="1154" y="4392"/>
                    </a:lnTo>
                    <a:lnTo>
                      <a:pt x="1183" y="4299"/>
                    </a:lnTo>
                    <a:lnTo>
                      <a:pt x="1220" y="4210"/>
                    </a:lnTo>
                    <a:lnTo>
                      <a:pt x="1264" y="4126"/>
                    </a:lnTo>
                    <a:lnTo>
                      <a:pt x="1314" y="4046"/>
                    </a:lnTo>
                    <a:lnTo>
                      <a:pt x="1370" y="3973"/>
                    </a:lnTo>
                    <a:lnTo>
                      <a:pt x="1433" y="3905"/>
                    </a:lnTo>
                    <a:lnTo>
                      <a:pt x="1501" y="3842"/>
                    </a:lnTo>
                    <a:lnTo>
                      <a:pt x="1574" y="3784"/>
                    </a:lnTo>
                    <a:lnTo>
                      <a:pt x="1169" y="2177"/>
                    </a:lnTo>
                    <a:lnTo>
                      <a:pt x="1091" y="2180"/>
                    </a:lnTo>
                    <a:lnTo>
                      <a:pt x="1000" y="2177"/>
                    </a:lnTo>
                    <a:lnTo>
                      <a:pt x="908" y="2164"/>
                    </a:lnTo>
                    <a:lnTo>
                      <a:pt x="805" y="2142"/>
                    </a:lnTo>
                    <a:lnTo>
                      <a:pt x="707" y="2110"/>
                    </a:lnTo>
                    <a:lnTo>
                      <a:pt x="613" y="2070"/>
                    </a:lnTo>
                    <a:lnTo>
                      <a:pt x="525" y="2021"/>
                    </a:lnTo>
                    <a:lnTo>
                      <a:pt x="442" y="1967"/>
                    </a:lnTo>
                    <a:lnTo>
                      <a:pt x="365" y="1904"/>
                    </a:lnTo>
                    <a:lnTo>
                      <a:pt x="295" y="1834"/>
                    </a:lnTo>
                    <a:lnTo>
                      <a:pt x="230" y="1759"/>
                    </a:lnTo>
                    <a:lnTo>
                      <a:pt x="175" y="1679"/>
                    </a:lnTo>
                    <a:lnTo>
                      <a:pt x="124" y="1594"/>
                    </a:lnTo>
                    <a:lnTo>
                      <a:pt x="82" y="1505"/>
                    </a:lnTo>
                    <a:lnTo>
                      <a:pt x="49" y="1412"/>
                    </a:lnTo>
                    <a:lnTo>
                      <a:pt x="24" y="1314"/>
                    </a:lnTo>
                    <a:lnTo>
                      <a:pt x="7" y="1217"/>
                    </a:lnTo>
                    <a:lnTo>
                      <a:pt x="0" y="1114"/>
                    </a:lnTo>
                    <a:lnTo>
                      <a:pt x="3" y="1011"/>
                    </a:lnTo>
                    <a:lnTo>
                      <a:pt x="16" y="908"/>
                    </a:lnTo>
                    <a:lnTo>
                      <a:pt x="38" y="805"/>
                    </a:lnTo>
                    <a:lnTo>
                      <a:pt x="70" y="707"/>
                    </a:lnTo>
                    <a:lnTo>
                      <a:pt x="110" y="613"/>
                    </a:lnTo>
                    <a:lnTo>
                      <a:pt x="157" y="525"/>
                    </a:lnTo>
                    <a:lnTo>
                      <a:pt x="213" y="442"/>
                    </a:lnTo>
                    <a:lnTo>
                      <a:pt x="276" y="365"/>
                    </a:lnTo>
                    <a:lnTo>
                      <a:pt x="346" y="295"/>
                    </a:lnTo>
                    <a:lnTo>
                      <a:pt x="421" y="230"/>
                    </a:lnTo>
                    <a:lnTo>
                      <a:pt x="501" y="175"/>
                    </a:lnTo>
                    <a:lnTo>
                      <a:pt x="585" y="124"/>
                    </a:lnTo>
                    <a:lnTo>
                      <a:pt x="675" y="82"/>
                    </a:lnTo>
                    <a:lnTo>
                      <a:pt x="768" y="49"/>
                    </a:lnTo>
                    <a:lnTo>
                      <a:pt x="864" y="24"/>
                    </a:lnTo>
                    <a:lnTo>
                      <a:pt x="963" y="7"/>
                    </a:lnTo>
                    <a:lnTo>
                      <a:pt x="1065" y="0"/>
                    </a:lnTo>
                    <a:close/>
                  </a:path>
                </a:pathLst>
              </a:custGeom>
              <a:solidFill>
                <a:schemeClr val="accent3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29" name="Arrow: Right 28">
                <a:extLst>
                  <a:ext uri="{FF2B5EF4-FFF2-40B4-BE49-F238E27FC236}">
                    <a16:creationId xmlns:a16="http://schemas.microsoft.com/office/drawing/2014/main" id="{CFA3476E-C890-430D-B112-1ECFEB2F5A9D}"/>
                  </a:ext>
                </a:extLst>
              </p:cNvPr>
              <p:cNvSpPr/>
              <p:nvPr/>
            </p:nvSpPr>
            <p:spPr>
              <a:xfrm>
                <a:off x="3030843" y="2535733"/>
                <a:ext cx="789353" cy="320431"/>
              </a:xfrm>
              <a:prstGeom prst="rightArrow">
                <a:avLst/>
              </a:prstGeom>
              <a:gradFill flip="none" rotWithShape="1">
                <a:gsLst>
                  <a:gs pos="0">
                    <a:srgbClr val="92D050"/>
                  </a:gs>
                  <a:gs pos="100000">
                    <a:srgbClr val="92D050">
                      <a:alpha val="15000"/>
                    </a:srgb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4BE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5F65FBFC-898A-4418-A1AF-2CF7263CA998}"/>
                </a:ext>
              </a:extLst>
            </p:cNvPr>
            <p:cNvSpPr/>
            <p:nvPr/>
          </p:nvSpPr>
          <p:spPr>
            <a:xfrm>
              <a:off x="3962400" y="3245137"/>
              <a:ext cx="149008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chemeClr val="tx2"/>
                  </a:solidFill>
                </a:rPr>
                <a:t>Data Scientist</a:t>
              </a:r>
              <a:endParaRPr lang="en-US" dirty="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A5C015A-1291-4F38-9F66-3123F9E190DE}"/>
              </a:ext>
            </a:extLst>
          </p:cNvPr>
          <p:cNvGrpSpPr/>
          <p:nvPr/>
        </p:nvGrpSpPr>
        <p:grpSpPr>
          <a:xfrm>
            <a:off x="6312116" y="2034378"/>
            <a:ext cx="1231684" cy="1580091"/>
            <a:chOff x="6312116" y="2034378"/>
            <a:chExt cx="1231684" cy="1580091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A42620D-C7B1-45B1-A7D4-62DEF911C28B}"/>
                </a:ext>
              </a:extLst>
            </p:cNvPr>
            <p:cNvGrpSpPr/>
            <p:nvPr/>
          </p:nvGrpSpPr>
          <p:grpSpPr>
            <a:xfrm>
              <a:off x="6356941" y="2034378"/>
              <a:ext cx="824909" cy="958555"/>
              <a:chOff x="6356941" y="2034378"/>
              <a:chExt cx="824909" cy="958555"/>
            </a:xfrm>
            <a:solidFill>
              <a:schemeClr val="accent5"/>
            </a:solidFill>
          </p:grpSpPr>
          <p:sp>
            <p:nvSpPr>
              <p:cNvPr id="38" name="Freeform 5">
                <a:extLst>
                  <a:ext uri="{FF2B5EF4-FFF2-40B4-BE49-F238E27FC236}">
                    <a16:creationId xmlns:a16="http://schemas.microsoft.com/office/drawing/2014/main" id="{3BECBC9A-A246-4D70-B97E-392B6F32782A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784784" y="2535733"/>
                <a:ext cx="397066" cy="457200"/>
              </a:xfrm>
              <a:custGeom>
                <a:avLst/>
                <a:gdLst>
                  <a:gd name="T0" fmla="*/ 1849 w 4217"/>
                  <a:gd name="T1" fmla="*/ 2936 h 4865"/>
                  <a:gd name="T2" fmla="*/ 1787 w 4217"/>
                  <a:gd name="T3" fmla="*/ 3394 h 4865"/>
                  <a:gd name="T4" fmla="*/ 1849 w 4217"/>
                  <a:gd name="T5" fmla="*/ 2781 h 4865"/>
                  <a:gd name="T6" fmla="*/ 2539 w 4217"/>
                  <a:gd name="T7" fmla="*/ 1642 h 4865"/>
                  <a:gd name="T8" fmla="*/ 1648 w 4217"/>
                  <a:gd name="T9" fmla="*/ 1163 h 4865"/>
                  <a:gd name="T10" fmla="*/ 871 w 4217"/>
                  <a:gd name="T11" fmla="*/ 1607 h 4865"/>
                  <a:gd name="T12" fmla="*/ 719 w 4217"/>
                  <a:gd name="T13" fmla="*/ 1991 h 4865"/>
                  <a:gd name="T14" fmla="*/ 719 w 4217"/>
                  <a:gd name="T15" fmla="*/ 1991 h 4865"/>
                  <a:gd name="T16" fmla="*/ 947 w 4217"/>
                  <a:gd name="T17" fmla="*/ 1467 h 4865"/>
                  <a:gd name="T18" fmla="*/ 2394 w 4217"/>
                  <a:gd name="T19" fmla="*/ 1098 h 4865"/>
                  <a:gd name="T20" fmla="*/ 2566 w 4217"/>
                  <a:gd name="T21" fmla="*/ 516 h 4865"/>
                  <a:gd name="T22" fmla="*/ 1076 w 4217"/>
                  <a:gd name="T23" fmla="*/ 596 h 4865"/>
                  <a:gd name="T24" fmla="*/ 2848 w 4217"/>
                  <a:gd name="T25" fmla="*/ 1610 h 4865"/>
                  <a:gd name="T26" fmla="*/ 2848 w 4217"/>
                  <a:gd name="T27" fmla="*/ 1610 h 4865"/>
                  <a:gd name="T28" fmla="*/ 2605 w 4217"/>
                  <a:gd name="T29" fmla="*/ 3152 h 4865"/>
                  <a:gd name="T30" fmla="*/ 155 w 4217"/>
                  <a:gd name="T31" fmla="*/ 3934 h 4865"/>
                  <a:gd name="T32" fmla="*/ 2423 w 4217"/>
                  <a:gd name="T33" fmla="*/ 4865 h 4865"/>
                  <a:gd name="T34" fmla="*/ 1202 w 4217"/>
                  <a:gd name="T35" fmla="*/ 2973 h 4865"/>
                  <a:gd name="T36" fmla="*/ 791 w 4217"/>
                  <a:gd name="T37" fmla="*/ 570 h 4865"/>
                  <a:gd name="T38" fmla="*/ 2668 w 4217"/>
                  <a:gd name="T39" fmla="*/ 160 h 4865"/>
                  <a:gd name="T40" fmla="*/ 2821 w 4217"/>
                  <a:gd name="T41" fmla="*/ 2157 h 4865"/>
                  <a:gd name="T42" fmla="*/ 3403 w 4217"/>
                  <a:gd name="T43" fmla="*/ 3451 h 4865"/>
                  <a:gd name="T44" fmla="*/ 1993 w 4217"/>
                  <a:gd name="T45" fmla="*/ 1504 h 4865"/>
                  <a:gd name="T46" fmla="*/ 1442 w 4217"/>
                  <a:gd name="T47" fmla="*/ 1504 h 4865"/>
                  <a:gd name="T48" fmla="*/ 2987 w 4217"/>
                  <a:gd name="T49" fmla="*/ 4234 h 4865"/>
                  <a:gd name="T50" fmla="*/ 2987 w 4217"/>
                  <a:gd name="T51" fmla="*/ 4234 h 4865"/>
                  <a:gd name="T52" fmla="*/ 2626 w 4217"/>
                  <a:gd name="T53" fmla="*/ 4234 h 4865"/>
                  <a:gd name="T54" fmla="*/ 3128 w 4217"/>
                  <a:gd name="T55" fmla="*/ 4589 h 4865"/>
                  <a:gd name="T56" fmla="*/ 3229 w 4217"/>
                  <a:gd name="T57" fmla="*/ 4284 h 4865"/>
                  <a:gd name="T58" fmla="*/ 3187 w 4217"/>
                  <a:gd name="T59" fmla="*/ 4140 h 4865"/>
                  <a:gd name="T60" fmla="*/ 3075 w 4217"/>
                  <a:gd name="T61" fmla="*/ 3921 h 4865"/>
                  <a:gd name="T62" fmla="*/ 2900 w 4217"/>
                  <a:gd name="T63" fmla="*/ 3848 h 4865"/>
                  <a:gd name="T64" fmla="*/ 2759 w 4217"/>
                  <a:gd name="T65" fmla="*/ 3888 h 4865"/>
                  <a:gd name="T66" fmla="*/ 2485 w 4217"/>
                  <a:gd name="T67" fmla="*/ 3942 h 4865"/>
                  <a:gd name="T68" fmla="*/ 2391 w 4217"/>
                  <a:gd name="T69" fmla="*/ 4174 h 4865"/>
                  <a:gd name="T70" fmla="*/ 2534 w 4217"/>
                  <a:gd name="T71" fmla="*/ 4462 h 4865"/>
                  <a:gd name="T72" fmla="*/ 2661 w 4217"/>
                  <a:gd name="T73" fmla="*/ 4535 h 4865"/>
                  <a:gd name="T74" fmla="*/ 2900 w 4217"/>
                  <a:gd name="T75" fmla="*/ 4615 h 4865"/>
                  <a:gd name="T76" fmla="*/ 3128 w 4217"/>
                  <a:gd name="T77" fmla="*/ 4589 h 4865"/>
                  <a:gd name="T78" fmla="*/ 3369 w 4217"/>
                  <a:gd name="T79" fmla="*/ 4684 h 4865"/>
                  <a:gd name="T80" fmla="*/ 2981 w 4217"/>
                  <a:gd name="T81" fmla="*/ 4645 h 4865"/>
                  <a:gd name="T82" fmla="*/ 2709 w 4217"/>
                  <a:gd name="T83" fmla="*/ 4646 h 4865"/>
                  <a:gd name="T84" fmla="*/ 2428 w 4217"/>
                  <a:gd name="T85" fmla="*/ 4454 h 4865"/>
                  <a:gd name="T86" fmla="*/ 2307 w 4217"/>
                  <a:gd name="T87" fmla="*/ 4176 h 4865"/>
                  <a:gd name="T88" fmla="*/ 2428 w 4217"/>
                  <a:gd name="T89" fmla="*/ 3885 h 4865"/>
                  <a:gd name="T90" fmla="*/ 2709 w 4217"/>
                  <a:gd name="T91" fmla="*/ 3774 h 4865"/>
                  <a:gd name="T92" fmla="*/ 3039 w 4217"/>
                  <a:gd name="T93" fmla="*/ 3843 h 4865"/>
                  <a:gd name="T94" fmla="*/ 3401 w 4217"/>
                  <a:gd name="T95" fmla="*/ 3881 h 4865"/>
                  <a:gd name="T96" fmla="*/ 3537 w 4217"/>
                  <a:gd name="T97" fmla="*/ 3639 h 4865"/>
                  <a:gd name="T98" fmla="*/ 3809 w 4217"/>
                  <a:gd name="T99" fmla="*/ 3639 h 4865"/>
                  <a:gd name="T100" fmla="*/ 4217 w 4217"/>
                  <a:gd name="T101" fmla="*/ 4652 h 4865"/>
                  <a:gd name="T102" fmla="*/ 3978 w 4217"/>
                  <a:gd name="T103" fmla="*/ 3400 h 48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4217" h="4865">
                    <a:moveTo>
                      <a:pt x="2300" y="3032"/>
                    </a:moveTo>
                    <a:lnTo>
                      <a:pt x="2300" y="3032"/>
                    </a:lnTo>
                    <a:cubicBezTo>
                      <a:pt x="2298" y="3027"/>
                      <a:pt x="2296" y="3022"/>
                      <a:pt x="2295" y="3017"/>
                    </a:cubicBezTo>
                    <a:cubicBezTo>
                      <a:pt x="2284" y="2950"/>
                      <a:pt x="2285" y="2886"/>
                      <a:pt x="2290" y="2832"/>
                    </a:cubicBezTo>
                    <a:cubicBezTo>
                      <a:pt x="2157" y="2898"/>
                      <a:pt x="2007" y="2936"/>
                      <a:pt x="1849" y="2936"/>
                    </a:cubicBezTo>
                    <a:lnTo>
                      <a:pt x="1714" y="2936"/>
                    </a:lnTo>
                    <a:cubicBezTo>
                      <a:pt x="1588" y="2936"/>
                      <a:pt x="1467" y="2911"/>
                      <a:pt x="1355" y="2868"/>
                    </a:cubicBezTo>
                    <a:cubicBezTo>
                      <a:pt x="1358" y="2911"/>
                      <a:pt x="1359" y="2962"/>
                      <a:pt x="1354" y="3014"/>
                    </a:cubicBezTo>
                    <a:cubicBezTo>
                      <a:pt x="1350" y="3048"/>
                      <a:pt x="1326" y="3074"/>
                      <a:pt x="1295" y="3082"/>
                    </a:cubicBezTo>
                    <a:cubicBezTo>
                      <a:pt x="1384" y="3271"/>
                      <a:pt x="1574" y="3394"/>
                      <a:pt x="1787" y="3394"/>
                    </a:cubicBezTo>
                    <a:cubicBezTo>
                      <a:pt x="2018" y="3394"/>
                      <a:pt x="2223" y="3249"/>
                      <a:pt x="2300" y="3032"/>
                    </a:cubicBezTo>
                    <a:lnTo>
                      <a:pt x="2300" y="3032"/>
                    </a:lnTo>
                    <a:close/>
                    <a:moveTo>
                      <a:pt x="1714" y="2781"/>
                    </a:moveTo>
                    <a:lnTo>
                      <a:pt x="1714" y="2781"/>
                    </a:lnTo>
                    <a:lnTo>
                      <a:pt x="1849" y="2781"/>
                    </a:lnTo>
                    <a:cubicBezTo>
                      <a:pt x="2313" y="2781"/>
                      <a:pt x="2691" y="2403"/>
                      <a:pt x="2691" y="1939"/>
                    </a:cubicBezTo>
                    <a:lnTo>
                      <a:pt x="2693" y="1607"/>
                    </a:lnTo>
                    <a:cubicBezTo>
                      <a:pt x="2656" y="1623"/>
                      <a:pt x="2626" y="1635"/>
                      <a:pt x="2618" y="1640"/>
                    </a:cubicBezTo>
                    <a:cubicBezTo>
                      <a:pt x="2606" y="1648"/>
                      <a:pt x="2592" y="1652"/>
                      <a:pt x="2577" y="1652"/>
                    </a:cubicBezTo>
                    <a:cubicBezTo>
                      <a:pt x="2564" y="1652"/>
                      <a:pt x="2551" y="1649"/>
                      <a:pt x="2539" y="1642"/>
                    </a:cubicBezTo>
                    <a:cubicBezTo>
                      <a:pt x="2495" y="1618"/>
                      <a:pt x="2495" y="1576"/>
                      <a:pt x="2495" y="1523"/>
                    </a:cubicBezTo>
                    <a:cubicBezTo>
                      <a:pt x="2496" y="1462"/>
                      <a:pt x="2497" y="1319"/>
                      <a:pt x="2446" y="1269"/>
                    </a:cubicBezTo>
                    <a:cubicBezTo>
                      <a:pt x="2438" y="1261"/>
                      <a:pt x="2425" y="1252"/>
                      <a:pt x="2397" y="1252"/>
                    </a:cubicBezTo>
                    <a:cubicBezTo>
                      <a:pt x="2167" y="1257"/>
                      <a:pt x="1903" y="1251"/>
                      <a:pt x="1687" y="1177"/>
                    </a:cubicBezTo>
                    <a:lnTo>
                      <a:pt x="1648" y="1163"/>
                    </a:lnTo>
                    <a:cubicBezTo>
                      <a:pt x="1456" y="1094"/>
                      <a:pt x="1275" y="1030"/>
                      <a:pt x="1141" y="1335"/>
                    </a:cubicBezTo>
                    <a:cubicBezTo>
                      <a:pt x="1113" y="1431"/>
                      <a:pt x="1085" y="1549"/>
                      <a:pt x="1084" y="1575"/>
                    </a:cubicBezTo>
                    <a:cubicBezTo>
                      <a:pt x="1084" y="1600"/>
                      <a:pt x="1071" y="1623"/>
                      <a:pt x="1051" y="1638"/>
                    </a:cubicBezTo>
                    <a:cubicBezTo>
                      <a:pt x="1030" y="1652"/>
                      <a:pt x="1004" y="1656"/>
                      <a:pt x="981" y="1647"/>
                    </a:cubicBezTo>
                    <a:lnTo>
                      <a:pt x="871" y="1607"/>
                    </a:lnTo>
                    <a:lnTo>
                      <a:pt x="871" y="1938"/>
                    </a:lnTo>
                    <a:cubicBezTo>
                      <a:pt x="871" y="2403"/>
                      <a:pt x="1249" y="2781"/>
                      <a:pt x="1714" y="2781"/>
                    </a:cubicBezTo>
                    <a:lnTo>
                      <a:pt x="1714" y="2781"/>
                    </a:lnTo>
                    <a:close/>
                    <a:moveTo>
                      <a:pt x="719" y="1991"/>
                    </a:moveTo>
                    <a:lnTo>
                      <a:pt x="719" y="1991"/>
                    </a:lnTo>
                    <a:cubicBezTo>
                      <a:pt x="718" y="1973"/>
                      <a:pt x="716" y="1956"/>
                      <a:pt x="716" y="1938"/>
                    </a:cubicBezTo>
                    <a:lnTo>
                      <a:pt x="716" y="1610"/>
                    </a:lnTo>
                    <a:cubicBezTo>
                      <a:pt x="644" y="1643"/>
                      <a:pt x="594" y="1715"/>
                      <a:pt x="594" y="1800"/>
                    </a:cubicBezTo>
                    <a:cubicBezTo>
                      <a:pt x="594" y="1885"/>
                      <a:pt x="646" y="1958"/>
                      <a:pt x="719" y="1991"/>
                    </a:cubicBezTo>
                    <a:lnTo>
                      <a:pt x="719" y="1991"/>
                    </a:lnTo>
                    <a:close/>
                    <a:moveTo>
                      <a:pt x="803" y="1419"/>
                    </a:moveTo>
                    <a:lnTo>
                      <a:pt x="803" y="1419"/>
                    </a:lnTo>
                    <a:lnTo>
                      <a:pt x="871" y="1443"/>
                    </a:lnTo>
                    <a:cubicBezTo>
                      <a:pt x="895" y="1448"/>
                      <a:pt x="919" y="1455"/>
                      <a:pt x="942" y="1464"/>
                    </a:cubicBezTo>
                    <a:cubicBezTo>
                      <a:pt x="944" y="1465"/>
                      <a:pt x="945" y="1466"/>
                      <a:pt x="947" y="1467"/>
                    </a:cubicBezTo>
                    <a:cubicBezTo>
                      <a:pt x="963" y="1398"/>
                      <a:pt x="984" y="1320"/>
                      <a:pt x="993" y="1287"/>
                    </a:cubicBezTo>
                    <a:cubicBezTo>
                      <a:pt x="994" y="1284"/>
                      <a:pt x="995" y="1281"/>
                      <a:pt x="997" y="1278"/>
                    </a:cubicBezTo>
                    <a:cubicBezTo>
                      <a:pt x="1189" y="835"/>
                      <a:pt x="1509" y="949"/>
                      <a:pt x="1700" y="1017"/>
                    </a:cubicBezTo>
                    <a:lnTo>
                      <a:pt x="1738" y="1031"/>
                    </a:lnTo>
                    <a:cubicBezTo>
                      <a:pt x="1932" y="1098"/>
                      <a:pt x="2190" y="1102"/>
                      <a:pt x="2394" y="1098"/>
                    </a:cubicBezTo>
                    <a:cubicBezTo>
                      <a:pt x="2456" y="1096"/>
                      <a:pt x="2513" y="1118"/>
                      <a:pt x="2555" y="1159"/>
                    </a:cubicBezTo>
                    <a:cubicBezTo>
                      <a:pt x="2631" y="1234"/>
                      <a:pt x="2646" y="1359"/>
                      <a:pt x="2649" y="1454"/>
                    </a:cubicBezTo>
                    <a:cubicBezTo>
                      <a:pt x="2658" y="1451"/>
                      <a:pt x="2667" y="1449"/>
                      <a:pt x="2676" y="1447"/>
                    </a:cubicBezTo>
                    <a:cubicBezTo>
                      <a:pt x="2697" y="1438"/>
                      <a:pt x="2720" y="1429"/>
                      <a:pt x="2746" y="1419"/>
                    </a:cubicBezTo>
                    <a:cubicBezTo>
                      <a:pt x="2865" y="847"/>
                      <a:pt x="2656" y="616"/>
                      <a:pt x="2566" y="516"/>
                    </a:cubicBezTo>
                    <a:cubicBezTo>
                      <a:pt x="2550" y="499"/>
                      <a:pt x="2539" y="486"/>
                      <a:pt x="2529" y="473"/>
                    </a:cubicBezTo>
                    <a:cubicBezTo>
                      <a:pt x="2489" y="415"/>
                      <a:pt x="2487" y="323"/>
                      <a:pt x="2496" y="246"/>
                    </a:cubicBezTo>
                    <a:cubicBezTo>
                      <a:pt x="2357" y="273"/>
                      <a:pt x="2105" y="297"/>
                      <a:pt x="1759" y="231"/>
                    </a:cubicBezTo>
                    <a:cubicBezTo>
                      <a:pt x="1309" y="147"/>
                      <a:pt x="1161" y="530"/>
                      <a:pt x="1155" y="546"/>
                    </a:cubicBezTo>
                    <a:cubicBezTo>
                      <a:pt x="1143" y="579"/>
                      <a:pt x="1111" y="599"/>
                      <a:pt x="1076" y="596"/>
                    </a:cubicBezTo>
                    <a:cubicBezTo>
                      <a:pt x="1073" y="596"/>
                      <a:pt x="980" y="592"/>
                      <a:pt x="901" y="679"/>
                    </a:cubicBezTo>
                    <a:cubicBezTo>
                      <a:pt x="820" y="768"/>
                      <a:pt x="739" y="969"/>
                      <a:pt x="803" y="1419"/>
                    </a:cubicBezTo>
                    <a:lnTo>
                      <a:pt x="803" y="1419"/>
                    </a:lnTo>
                    <a:close/>
                    <a:moveTo>
                      <a:pt x="2848" y="1610"/>
                    </a:moveTo>
                    <a:lnTo>
                      <a:pt x="2848" y="1610"/>
                    </a:lnTo>
                    <a:lnTo>
                      <a:pt x="2846" y="1939"/>
                    </a:lnTo>
                    <a:cubicBezTo>
                      <a:pt x="2846" y="1957"/>
                      <a:pt x="2844" y="1974"/>
                      <a:pt x="2843" y="1992"/>
                    </a:cubicBezTo>
                    <a:cubicBezTo>
                      <a:pt x="2917" y="1960"/>
                      <a:pt x="2970" y="1886"/>
                      <a:pt x="2970" y="1800"/>
                    </a:cubicBezTo>
                    <a:cubicBezTo>
                      <a:pt x="2970" y="1716"/>
                      <a:pt x="2919" y="1643"/>
                      <a:pt x="2848" y="1610"/>
                    </a:cubicBezTo>
                    <a:lnTo>
                      <a:pt x="2848" y="1610"/>
                    </a:lnTo>
                    <a:close/>
                    <a:moveTo>
                      <a:pt x="3403" y="3451"/>
                    </a:moveTo>
                    <a:lnTo>
                      <a:pt x="3403" y="3451"/>
                    </a:lnTo>
                    <a:cubicBezTo>
                      <a:pt x="3430" y="3485"/>
                      <a:pt x="3425" y="3534"/>
                      <a:pt x="3391" y="3561"/>
                    </a:cubicBezTo>
                    <a:cubicBezTo>
                      <a:pt x="3358" y="3587"/>
                      <a:pt x="3309" y="3582"/>
                      <a:pt x="3282" y="3549"/>
                    </a:cubicBezTo>
                    <a:cubicBezTo>
                      <a:pt x="3158" y="3394"/>
                      <a:pt x="2949" y="3271"/>
                      <a:pt x="2605" y="3152"/>
                    </a:cubicBezTo>
                    <a:cubicBezTo>
                      <a:pt x="2557" y="3136"/>
                      <a:pt x="2483" y="3129"/>
                      <a:pt x="2430" y="3126"/>
                    </a:cubicBezTo>
                    <a:cubicBezTo>
                      <a:pt x="2321" y="3382"/>
                      <a:pt x="2069" y="3550"/>
                      <a:pt x="1787" y="3550"/>
                    </a:cubicBezTo>
                    <a:cubicBezTo>
                      <a:pt x="1506" y="3550"/>
                      <a:pt x="1255" y="3382"/>
                      <a:pt x="1145" y="3128"/>
                    </a:cubicBezTo>
                    <a:cubicBezTo>
                      <a:pt x="1092" y="3129"/>
                      <a:pt x="1016" y="3134"/>
                      <a:pt x="965" y="3152"/>
                    </a:cubicBezTo>
                    <a:cubicBezTo>
                      <a:pt x="393" y="3351"/>
                      <a:pt x="158" y="3577"/>
                      <a:pt x="155" y="3934"/>
                    </a:cubicBezTo>
                    <a:lnTo>
                      <a:pt x="155" y="4281"/>
                    </a:lnTo>
                    <a:cubicBezTo>
                      <a:pt x="155" y="4517"/>
                      <a:pt x="347" y="4709"/>
                      <a:pt x="583" y="4709"/>
                    </a:cubicBezTo>
                    <a:lnTo>
                      <a:pt x="2423" y="4709"/>
                    </a:lnTo>
                    <a:cubicBezTo>
                      <a:pt x="2466" y="4709"/>
                      <a:pt x="2501" y="4744"/>
                      <a:pt x="2501" y="4787"/>
                    </a:cubicBezTo>
                    <a:cubicBezTo>
                      <a:pt x="2501" y="4830"/>
                      <a:pt x="2466" y="4865"/>
                      <a:pt x="2423" y="4865"/>
                    </a:cubicBezTo>
                    <a:lnTo>
                      <a:pt x="583" y="4865"/>
                    </a:lnTo>
                    <a:cubicBezTo>
                      <a:pt x="261" y="4865"/>
                      <a:pt x="0" y="4603"/>
                      <a:pt x="0" y="4281"/>
                    </a:cubicBezTo>
                    <a:lnTo>
                      <a:pt x="0" y="3933"/>
                    </a:lnTo>
                    <a:cubicBezTo>
                      <a:pt x="5" y="3393"/>
                      <a:pt x="465" y="3161"/>
                      <a:pt x="914" y="3005"/>
                    </a:cubicBezTo>
                    <a:cubicBezTo>
                      <a:pt x="1028" y="2966"/>
                      <a:pt x="1195" y="2972"/>
                      <a:pt x="1202" y="2973"/>
                    </a:cubicBezTo>
                    <a:cubicBezTo>
                      <a:pt x="1206" y="2889"/>
                      <a:pt x="1195" y="2815"/>
                      <a:pt x="1190" y="2785"/>
                    </a:cubicBezTo>
                    <a:cubicBezTo>
                      <a:pt x="966" y="2646"/>
                      <a:pt x="801" y="2422"/>
                      <a:pt x="741" y="2157"/>
                    </a:cubicBezTo>
                    <a:cubicBezTo>
                      <a:pt x="570" y="2128"/>
                      <a:pt x="439" y="1979"/>
                      <a:pt x="439" y="1800"/>
                    </a:cubicBezTo>
                    <a:cubicBezTo>
                      <a:pt x="439" y="1652"/>
                      <a:pt x="528" y="1525"/>
                      <a:pt x="655" y="1468"/>
                    </a:cubicBezTo>
                    <a:cubicBezTo>
                      <a:pt x="589" y="1040"/>
                      <a:pt x="635" y="738"/>
                      <a:pt x="791" y="570"/>
                    </a:cubicBezTo>
                    <a:cubicBezTo>
                      <a:pt x="875" y="481"/>
                      <a:pt x="970" y="453"/>
                      <a:pt x="1030" y="445"/>
                    </a:cubicBezTo>
                    <a:cubicBezTo>
                      <a:pt x="1119" y="261"/>
                      <a:pt x="1361" y="0"/>
                      <a:pt x="1788" y="80"/>
                    </a:cubicBezTo>
                    <a:cubicBezTo>
                      <a:pt x="2279" y="172"/>
                      <a:pt x="2563" y="70"/>
                      <a:pt x="2565" y="69"/>
                    </a:cubicBezTo>
                    <a:cubicBezTo>
                      <a:pt x="2592" y="60"/>
                      <a:pt x="2623" y="66"/>
                      <a:pt x="2644" y="84"/>
                    </a:cubicBezTo>
                    <a:cubicBezTo>
                      <a:pt x="2665" y="103"/>
                      <a:pt x="2674" y="133"/>
                      <a:pt x="2668" y="160"/>
                    </a:cubicBezTo>
                    <a:cubicBezTo>
                      <a:pt x="2645" y="252"/>
                      <a:pt x="2639" y="360"/>
                      <a:pt x="2656" y="384"/>
                    </a:cubicBezTo>
                    <a:cubicBezTo>
                      <a:pt x="2661" y="391"/>
                      <a:pt x="2670" y="400"/>
                      <a:pt x="2680" y="412"/>
                    </a:cubicBezTo>
                    <a:cubicBezTo>
                      <a:pt x="2778" y="520"/>
                      <a:pt x="3035" y="805"/>
                      <a:pt x="2894" y="1462"/>
                    </a:cubicBezTo>
                    <a:cubicBezTo>
                      <a:pt x="3029" y="1515"/>
                      <a:pt x="3124" y="1646"/>
                      <a:pt x="3124" y="1800"/>
                    </a:cubicBezTo>
                    <a:cubicBezTo>
                      <a:pt x="3124" y="1980"/>
                      <a:pt x="2993" y="2129"/>
                      <a:pt x="2821" y="2157"/>
                    </a:cubicBezTo>
                    <a:cubicBezTo>
                      <a:pt x="2770" y="2383"/>
                      <a:pt x="2643" y="2580"/>
                      <a:pt x="2468" y="2719"/>
                    </a:cubicBezTo>
                    <a:cubicBezTo>
                      <a:pt x="2466" y="2724"/>
                      <a:pt x="2429" y="2842"/>
                      <a:pt x="2444" y="2971"/>
                    </a:cubicBezTo>
                    <a:cubicBezTo>
                      <a:pt x="2504" y="2974"/>
                      <a:pt x="2590" y="2982"/>
                      <a:pt x="2656" y="3005"/>
                    </a:cubicBezTo>
                    <a:cubicBezTo>
                      <a:pt x="2907" y="3093"/>
                      <a:pt x="3219" y="3222"/>
                      <a:pt x="3403" y="3451"/>
                    </a:cubicBezTo>
                    <a:lnTo>
                      <a:pt x="3403" y="3451"/>
                    </a:lnTo>
                    <a:close/>
                    <a:moveTo>
                      <a:pt x="2094" y="1605"/>
                    </a:moveTo>
                    <a:lnTo>
                      <a:pt x="2094" y="1605"/>
                    </a:lnTo>
                    <a:cubicBezTo>
                      <a:pt x="2150" y="1605"/>
                      <a:pt x="2195" y="1560"/>
                      <a:pt x="2195" y="1504"/>
                    </a:cubicBezTo>
                    <a:cubicBezTo>
                      <a:pt x="2195" y="1449"/>
                      <a:pt x="2150" y="1403"/>
                      <a:pt x="2094" y="1403"/>
                    </a:cubicBezTo>
                    <a:cubicBezTo>
                      <a:pt x="2038" y="1403"/>
                      <a:pt x="1993" y="1449"/>
                      <a:pt x="1993" y="1504"/>
                    </a:cubicBezTo>
                    <a:cubicBezTo>
                      <a:pt x="1993" y="1560"/>
                      <a:pt x="2038" y="1605"/>
                      <a:pt x="2094" y="1605"/>
                    </a:cubicBezTo>
                    <a:lnTo>
                      <a:pt x="2094" y="1605"/>
                    </a:lnTo>
                    <a:close/>
                    <a:moveTo>
                      <a:pt x="1543" y="1403"/>
                    </a:moveTo>
                    <a:lnTo>
                      <a:pt x="1543" y="1403"/>
                    </a:lnTo>
                    <a:cubicBezTo>
                      <a:pt x="1487" y="1403"/>
                      <a:pt x="1442" y="1449"/>
                      <a:pt x="1442" y="1504"/>
                    </a:cubicBezTo>
                    <a:cubicBezTo>
                      <a:pt x="1442" y="1560"/>
                      <a:pt x="1487" y="1605"/>
                      <a:pt x="1543" y="1605"/>
                    </a:cubicBezTo>
                    <a:cubicBezTo>
                      <a:pt x="1598" y="1605"/>
                      <a:pt x="1644" y="1560"/>
                      <a:pt x="1644" y="1504"/>
                    </a:cubicBezTo>
                    <a:cubicBezTo>
                      <a:pt x="1644" y="1449"/>
                      <a:pt x="1598" y="1403"/>
                      <a:pt x="1543" y="1403"/>
                    </a:cubicBezTo>
                    <a:lnTo>
                      <a:pt x="1543" y="1403"/>
                    </a:lnTo>
                    <a:close/>
                    <a:moveTo>
                      <a:pt x="2987" y="4234"/>
                    </a:moveTo>
                    <a:lnTo>
                      <a:pt x="2987" y="4234"/>
                    </a:lnTo>
                    <a:cubicBezTo>
                      <a:pt x="2987" y="4156"/>
                      <a:pt x="2924" y="4093"/>
                      <a:pt x="2845" y="4093"/>
                    </a:cubicBezTo>
                    <a:cubicBezTo>
                      <a:pt x="2767" y="4093"/>
                      <a:pt x="2704" y="4156"/>
                      <a:pt x="2704" y="4234"/>
                    </a:cubicBezTo>
                    <a:cubicBezTo>
                      <a:pt x="2704" y="4313"/>
                      <a:pt x="2767" y="4376"/>
                      <a:pt x="2845" y="4376"/>
                    </a:cubicBezTo>
                    <a:cubicBezTo>
                      <a:pt x="2924" y="4376"/>
                      <a:pt x="2987" y="4313"/>
                      <a:pt x="2987" y="4234"/>
                    </a:cubicBezTo>
                    <a:lnTo>
                      <a:pt x="2987" y="4234"/>
                    </a:lnTo>
                    <a:close/>
                    <a:moveTo>
                      <a:pt x="3065" y="4234"/>
                    </a:moveTo>
                    <a:lnTo>
                      <a:pt x="3065" y="4234"/>
                    </a:lnTo>
                    <a:cubicBezTo>
                      <a:pt x="3065" y="4356"/>
                      <a:pt x="2966" y="4454"/>
                      <a:pt x="2845" y="4454"/>
                    </a:cubicBezTo>
                    <a:cubicBezTo>
                      <a:pt x="2724" y="4454"/>
                      <a:pt x="2626" y="4356"/>
                      <a:pt x="2626" y="4234"/>
                    </a:cubicBezTo>
                    <a:cubicBezTo>
                      <a:pt x="2626" y="4113"/>
                      <a:pt x="2724" y="4015"/>
                      <a:pt x="2845" y="4015"/>
                    </a:cubicBezTo>
                    <a:cubicBezTo>
                      <a:pt x="2966" y="4015"/>
                      <a:pt x="3065" y="4113"/>
                      <a:pt x="3065" y="4234"/>
                    </a:cubicBezTo>
                    <a:lnTo>
                      <a:pt x="3065" y="4234"/>
                    </a:lnTo>
                    <a:close/>
                    <a:moveTo>
                      <a:pt x="3128" y="4589"/>
                    </a:moveTo>
                    <a:lnTo>
                      <a:pt x="3128" y="4589"/>
                    </a:lnTo>
                    <a:lnTo>
                      <a:pt x="3206" y="4515"/>
                    </a:lnTo>
                    <a:lnTo>
                      <a:pt x="3156" y="4462"/>
                    </a:lnTo>
                    <a:cubicBezTo>
                      <a:pt x="3143" y="4449"/>
                      <a:pt x="3140" y="4428"/>
                      <a:pt x="3150" y="4412"/>
                    </a:cubicBezTo>
                    <a:cubicBezTo>
                      <a:pt x="3168" y="4382"/>
                      <a:pt x="3181" y="4349"/>
                      <a:pt x="3189" y="4315"/>
                    </a:cubicBezTo>
                    <a:cubicBezTo>
                      <a:pt x="3194" y="4296"/>
                      <a:pt x="3210" y="4284"/>
                      <a:pt x="3229" y="4284"/>
                    </a:cubicBezTo>
                    <a:lnTo>
                      <a:pt x="3300" y="4284"/>
                    </a:lnTo>
                    <a:lnTo>
                      <a:pt x="3303" y="4176"/>
                    </a:lnTo>
                    <a:lnTo>
                      <a:pt x="3227" y="4174"/>
                    </a:lnTo>
                    <a:cubicBezTo>
                      <a:pt x="3225" y="4174"/>
                      <a:pt x="3222" y="4173"/>
                      <a:pt x="3220" y="4173"/>
                    </a:cubicBezTo>
                    <a:cubicBezTo>
                      <a:pt x="3203" y="4170"/>
                      <a:pt x="3190" y="4156"/>
                      <a:pt x="3187" y="4140"/>
                    </a:cubicBezTo>
                    <a:cubicBezTo>
                      <a:pt x="3179" y="4109"/>
                      <a:pt x="3165" y="4077"/>
                      <a:pt x="3147" y="4048"/>
                    </a:cubicBezTo>
                    <a:cubicBezTo>
                      <a:pt x="3137" y="4032"/>
                      <a:pt x="3140" y="4011"/>
                      <a:pt x="3153" y="3998"/>
                    </a:cubicBezTo>
                    <a:lnTo>
                      <a:pt x="3206" y="3946"/>
                    </a:lnTo>
                    <a:lnTo>
                      <a:pt x="3131" y="3868"/>
                    </a:lnTo>
                    <a:lnTo>
                      <a:pt x="3075" y="3921"/>
                    </a:lnTo>
                    <a:cubicBezTo>
                      <a:pt x="3070" y="3926"/>
                      <a:pt x="3064" y="3930"/>
                      <a:pt x="3056" y="3932"/>
                    </a:cubicBezTo>
                    <a:cubicBezTo>
                      <a:pt x="3046" y="3935"/>
                      <a:pt x="3035" y="3933"/>
                      <a:pt x="3025" y="3928"/>
                    </a:cubicBezTo>
                    <a:cubicBezTo>
                      <a:pt x="2996" y="3910"/>
                      <a:pt x="2964" y="3897"/>
                      <a:pt x="2931" y="3889"/>
                    </a:cubicBezTo>
                    <a:cubicBezTo>
                      <a:pt x="2915" y="3885"/>
                      <a:pt x="2903" y="3871"/>
                      <a:pt x="2901" y="3855"/>
                    </a:cubicBezTo>
                    <a:cubicBezTo>
                      <a:pt x="2901" y="3853"/>
                      <a:pt x="2900" y="3850"/>
                      <a:pt x="2900" y="3848"/>
                    </a:cubicBezTo>
                    <a:lnTo>
                      <a:pt x="2900" y="3774"/>
                    </a:lnTo>
                    <a:lnTo>
                      <a:pt x="2793" y="3771"/>
                    </a:lnTo>
                    <a:lnTo>
                      <a:pt x="2790" y="3847"/>
                    </a:lnTo>
                    <a:cubicBezTo>
                      <a:pt x="2790" y="3860"/>
                      <a:pt x="2784" y="3874"/>
                      <a:pt x="2774" y="3881"/>
                    </a:cubicBezTo>
                    <a:cubicBezTo>
                      <a:pt x="2770" y="3884"/>
                      <a:pt x="2764" y="3887"/>
                      <a:pt x="2759" y="3888"/>
                    </a:cubicBezTo>
                    <a:cubicBezTo>
                      <a:pt x="2731" y="3896"/>
                      <a:pt x="2703" y="3906"/>
                      <a:pt x="2677" y="3920"/>
                    </a:cubicBezTo>
                    <a:cubicBezTo>
                      <a:pt x="2676" y="3921"/>
                      <a:pt x="2676" y="3922"/>
                      <a:pt x="2675" y="3923"/>
                    </a:cubicBezTo>
                    <a:cubicBezTo>
                      <a:pt x="2659" y="3939"/>
                      <a:pt x="2633" y="3939"/>
                      <a:pt x="2617" y="3923"/>
                    </a:cubicBezTo>
                    <a:lnTo>
                      <a:pt x="2563" y="3868"/>
                    </a:lnTo>
                    <a:lnTo>
                      <a:pt x="2485" y="3942"/>
                    </a:lnTo>
                    <a:lnTo>
                      <a:pt x="2535" y="3996"/>
                    </a:lnTo>
                    <a:cubicBezTo>
                      <a:pt x="2548" y="4009"/>
                      <a:pt x="2552" y="4032"/>
                      <a:pt x="2543" y="4048"/>
                    </a:cubicBezTo>
                    <a:cubicBezTo>
                      <a:pt x="2524" y="4077"/>
                      <a:pt x="2511" y="4109"/>
                      <a:pt x="2502" y="4143"/>
                    </a:cubicBezTo>
                    <a:cubicBezTo>
                      <a:pt x="2497" y="4161"/>
                      <a:pt x="2481" y="4174"/>
                      <a:pt x="2463" y="4174"/>
                    </a:cubicBezTo>
                    <a:lnTo>
                      <a:pt x="2391" y="4174"/>
                    </a:lnTo>
                    <a:lnTo>
                      <a:pt x="2388" y="4281"/>
                    </a:lnTo>
                    <a:lnTo>
                      <a:pt x="2461" y="4284"/>
                    </a:lnTo>
                    <a:cubicBezTo>
                      <a:pt x="2480" y="4284"/>
                      <a:pt x="2496" y="4296"/>
                      <a:pt x="2500" y="4315"/>
                    </a:cubicBezTo>
                    <a:cubicBezTo>
                      <a:pt x="2508" y="4349"/>
                      <a:pt x="2522" y="4382"/>
                      <a:pt x="2540" y="4413"/>
                    </a:cubicBezTo>
                    <a:cubicBezTo>
                      <a:pt x="2550" y="4429"/>
                      <a:pt x="2547" y="4449"/>
                      <a:pt x="2534" y="4462"/>
                    </a:cubicBezTo>
                    <a:lnTo>
                      <a:pt x="2485" y="4511"/>
                    </a:lnTo>
                    <a:lnTo>
                      <a:pt x="2559" y="4589"/>
                    </a:lnTo>
                    <a:lnTo>
                      <a:pt x="2611" y="4541"/>
                    </a:lnTo>
                    <a:cubicBezTo>
                      <a:pt x="2619" y="4533"/>
                      <a:pt x="2629" y="4529"/>
                      <a:pt x="2640" y="4529"/>
                    </a:cubicBezTo>
                    <a:cubicBezTo>
                      <a:pt x="2647" y="4529"/>
                      <a:pt x="2654" y="4531"/>
                      <a:pt x="2661" y="4535"/>
                    </a:cubicBezTo>
                    <a:cubicBezTo>
                      <a:pt x="2691" y="4553"/>
                      <a:pt x="2724" y="4567"/>
                      <a:pt x="2759" y="4576"/>
                    </a:cubicBezTo>
                    <a:cubicBezTo>
                      <a:pt x="2777" y="4580"/>
                      <a:pt x="2790" y="4597"/>
                      <a:pt x="2790" y="4615"/>
                    </a:cubicBezTo>
                    <a:lnTo>
                      <a:pt x="2790" y="4683"/>
                    </a:lnTo>
                    <a:lnTo>
                      <a:pt x="2898" y="4686"/>
                    </a:lnTo>
                    <a:lnTo>
                      <a:pt x="2900" y="4615"/>
                    </a:lnTo>
                    <a:cubicBezTo>
                      <a:pt x="2900" y="4608"/>
                      <a:pt x="2902" y="4602"/>
                      <a:pt x="2905" y="4596"/>
                    </a:cubicBezTo>
                    <a:cubicBezTo>
                      <a:pt x="2911" y="4586"/>
                      <a:pt x="2920" y="4578"/>
                      <a:pt x="2931" y="4576"/>
                    </a:cubicBezTo>
                    <a:cubicBezTo>
                      <a:pt x="2966" y="4567"/>
                      <a:pt x="2999" y="4553"/>
                      <a:pt x="3030" y="4534"/>
                    </a:cubicBezTo>
                    <a:cubicBezTo>
                      <a:pt x="3046" y="4524"/>
                      <a:pt x="3066" y="4527"/>
                      <a:pt x="3079" y="4540"/>
                    </a:cubicBezTo>
                    <a:lnTo>
                      <a:pt x="3128" y="4589"/>
                    </a:lnTo>
                    <a:lnTo>
                      <a:pt x="3128" y="4589"/>
                    </a:lnTo>
                    <a:close/>
                    <a:moveTo>
                      <a:pt x="3401" y="3881"/>
                    </a:moveTo>
                    <a:lnTo>
                      <a:pt x="3401" y="3881"/>
                    </a:lnTo>
                    <a:lnTo>
                      <a:pt x="3401" y="4652"/>
                    </a:lnTo>
                    <a:cubicBezTo>
                      <a:pt x="3401" y="4670"/>
                      <a:pt x="3386" y="4684"/>
                      <a:pt x="3369" y="4684"/>
                    </a:cubicBezTo>
                    <a:lnTo>
                      <a:pt x="3161" y="4684"/>
                    </a:lnTo>
                    <a:cubicBezTo>
                      <a:pt x="3150" y="4684"/>
                      <a:pt x="3141" y="4679"/>
                      <a:pt x="3135" y="4670"/>
                    </a:cubicBezTo>
                    <a:cubicBezTo>
                      <a:pt x="3112" y="4672"/>
                      <a:pt x="3089" y="4664"/>
                      <a:pt x="3071" y="4646"/>
                    </a:cubicBezTo>
                    <a:lnTo>
                      <a:pt x="3044" y="4619"/>
                    </a:lnTo>
                    <a:cubicBezTo>
                      <a:pt x="3024" y="4629"/>
                      <a:pt x="3003" y="4638"/>
                      <a:pt x="2981" y="4645"/>
                    </a:cubicBezTo>
                    <a:lnTo>
                      <a:pt x="2981" y="4683"/>
                    </a:lnTo>
                    <a:cubicBezTo>
                      <a:pt x="2981" y="4729"/>
                      <a:pt x="2944" y="4767"/>
                      <a:pt x="2898" y="4767"/>
                    </a:cubicBezTo>
                    <a:lnTo>
                      <a:pt x="2793" y="4767"/>
                    </a:lnTo>
                    <a:cubicBezTo>
                      <a:pt x="2747" y="4767"/>
                      <a:pt x="2709" y="4729"/>
                      <a:pt x="2709" y="4683"/>
                    </a:cubicBezTo>
                    <a:lnTo>
                      <a:pt x="2709" y="4646"/>
                    </a:lnTo>
                    <a:cubicBezTo>
                      <a:pt x="2688" y="4639"/>
                      <a:pt x="2667" y="4630"/>
                      <a:pt x="2647" y="4620"/>
                    </a:cubicBezTo>
                    <a:lnTo>
                      <a:pt x="2620" y="4646"/>
                    </a:lnTo>
                    <a:cubicBezTo>
                      <a:pt x="2587" y="4679"/>
                      <a:pt x="2535" y="4679"/>
                      <a:pt x="2502" y="4646"/>
                    </a:cubicBezTo>
                    <a:lnTo>
                      <a:pt x="2428" y="4572"/>
                    </a:lnTo>
                    <a:cubicBezTo>
                      <a:pt x="2395" y="4539"/>
                      <a:pt x="2395" y="4487"/>
                      <a:pt x="2428" y="4454"/>
                    </a:cubicBezTo>
                    <a:lnTo>
                      <a:pt x="2455" y="4426"/>
                    </a:lnTo>
                    <a:cubicBezTo>
                      <a:pt x="2445" y="4406"/>
                      <a:pt x="2437" y="4386"/>
                      <a:pt x="2430" y="4365"/>
                    </a:cubicBezTo>
                    <a:lnTo>
                      <a:pt x="2390" y="4365"/>
                    </a:lnTo>
                    <a:cubicBezTo>
                      <a:pt x="2345" y="4365"/>
                      <a:pt x="2307" y="4327"/>
                      <a:pt x="2307" y="4281"/>
                    </a:cubicBezTo>
                    <a:lnTo>
                      <a:pt x="2307" y="4176"/>
                    </a:lnTo>
                    <a:cubicBezTo>
                      <a:pt x="2307" y="4130"/>
                      <a:pt x="2345" y="4093"/>
                      <a:pt x="2391" y="4093"/>
                    </a:cubicBezTo>
                    <a:lnTo>
                      <a:pt x="2433" y="4093"/>
                    </a:lnTo>
                    <a:cubicBezTo>
                      <a:pt x="2439" y="4073"/>
                      <a:pt x="2448" y="4053"/>
                      <a:pt x="2458" y="4033"/>
                    </a:cubicBezTo>
                    <a:lnTo>
                      <a:pt x="2428" y="4003"/>
                    </a:lnTo>
                    <a:cubicBezTo>
                      <a:pt x="2395" y="3971"/>
                      <a:pt x="2395" y="3918"/>
                      <a:pt x="2428" y="3885"/>
                    </a:cubicBezTo>
                    <a:lnTo>
                      <a:pt x="2502" y="3811"/>
                    </a:lnTo>
                    <a:cubicBezTo>
                      <a:pt x="2535" y="3778"/>
                      <a:pt x="2587" y="3778"/>
                      <a:pt x="2620" y="3811"/>
                    </a:cubicBezTo>
                    <a:lnTo>
                      <a:pt x="2651" y="3842"/>
                    </a:lnTo>
                    <a:cubicBezTo>
                      <a:pt x="2670" y="3833"/>
                      <a:pt x="2690" y="3825"/>
                      <a:pt x="2709" y="3819"/>
                    </a:cubicBezTo>
                    <a:lnTo>
                      <a:pt x="2709" y="3774"/>
                    </a:lnTo>
                    <a:cubicBezTo>
                      <a:pt x="2709" y="3728"/>
                      <a:pt x="2747" y="3690"/>
                      <a:pt x="2793" y="3690"/>
                    </a:cubicBezTo>
                    <a:lnTo>
                      <a:pt x="2898" y="3690"/>
                    </a:lnTo>
                    <a:cubicBezTo>
                      <a:pt x="2944" y="3690"/>
                      <a:pt x="2981" y="3728"/>
                      <a:pt x="2981" y="3774"/>
                    </a:cubicBezTo>
                    <a:lnTo>
                      <a:pt x="2981" y="3819"/>
                    </a:lnTo>
                    <a:cubicBezTo>
                      <a:pt x="3001" y="3826"/>
                      <a:pt x="3020" y="3834"/>
                      <a:pt x="3039" y="3843"/>
                    </a:cubicBezTo>
                    <a:lnTo>
                      <a:pt x="3071" y="3811"/>
                    </a:lnTo>
                    <a:cubicBezTo>
                      <a:pt x="3103" y="3778"/>
                      <a:pt x="3156" y="3778"/>
                      <a:pt x="3189" y="3811"/>
                    </a:cubicBezTo>
                    <a:lnTo>
                      <a:pt x="3227" y="3849"/>
                    </a:lnTo>
                    <a:lnTo>
                      <a:pt x="3369" y="3849"/>
                    </a:lnTo>
                    <a:cubicBezTo>
                      <a:pt x="3386" y="3849"/>
                      <a:pt x="3401" y="3863"/>
                      <a:pt x="3401" y="3881"/>
                    </a:cubicBezTo>
                    <a:lnTo>
                      <a:pt x="3401" y="3881"/>
                    </a:lnTo>
                    <a:close/>
                    <a:moveTo>
                      <a:pt x="3776" y="3607"/>
                    </a:moveTo>
                    <a:lnTo>
                      <a:pt x="3776" y="3607"/>
                    </a:lnTo>
                    <a:lnTo>
                      <a:pt x="3569" y="3607"/>
                    </a:lnTo>
                    <a:cubicBezTo>
                      <a:pt x="3551" y="3607"/>
                      <a:pt x="3537" y="3621"/>
                      <a:pt x="3537" y="3639"/>
                    </a:cubicBezTo>
                    <a:lnTo>
                      <a:pt x="3537" y="4652"/>
                    </a:lnTo>
                    <a:cubicBezTo>
                      <a:pt x="3537" y="4670"/>
                      <a:pt x="3551" y="4684"/>
                      <a:pt x="3569" y="4684"/>
                    </a:cubicBezTo>
                    <a:lnTo>
                      <a:pt x="3776" y="4684"/>
                    </a:lnTo>
                    <a:cubicBezTo>
                      <a:pt x="3794" y="4684"/>
                      <a:pt x="3809" y="4670"/>
                      <a:pt x="3809" y="4652"/>
                    </a:cubicBezTo>
                    <a:lnTo>
                      <a:pt x="3809" y="3639"/>
                    </a:lnTo>
                    <a:cubicBezTo>
                      <a:pt x="3809" y="3621"/>
                      <a:pt x="3794" y="3607"/>
                      <a:pt x="3776" y="3607"/>
                    </a:cubicBezTo>
                    <a:lnTo>
                      <a:pt x="3776" y="3607"/>
                    </a:lnTo>
                    <a:close/>
                    <a:moveTo>
                      <a:pt x="4217" y="3432"/>
                    </a:moveTo>
                    <a:lnTo>
                      <a:pt x="4217" y="3432"/>
                    </a:lnTo>
                    <a:lnTo>
                      <a:pt x="4217" y="4652"/>
                    </a:lnTo>
                    <a:cubicBezTo>
                      <a:pt x="4217" y="4670"/>
                      <a:pt x="4203" y="4684"/>
                      <a:pt x="4185" y="4684"/>
                    </a:cubicBezTo>
                    <a:lnTo>
                      <a:pt x="3978" y="4684"/>
                    </a:lnTo>
                    <a:cubicBezTo>
                      <a:pt x="3960" y="4684"/>
                      <a:pt x="3946" y="4670"/>
                      <a:pt x="3946" y="4652"/>
                    </a:cubicBezTo>
                    <a:lnTo>
                      <a:pt x="3946" y="3432"/>
                    </a:lnTo>
                    <a:cubicBezTo>
                      <a:pt x="3946" y="3414"/>
                      <a:pt x="3960" y="3400"/>
                      <a:pt x="3978" y="3400"/>
                    </a:cubicBezTo>
                    <a:lnTo>
                      <a:pt x="4185" y="3400"/>
                    </a:lnTo>
                    <a:cubicBezTo>
                      <a:pt x="4203" y="3400"/>
                      <a:pt x="4217" y="3414"/>
                      <a:pt x="4217" y="343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  <p:sp>
            <p:nvSpPr>
              <p:cNvPr id="39" name="Freeform 9">
                <a:extLst>
                  <a:ext uri="{FF2B5EF4-FFF2-40B4-BE49-F238E27FC236}">
                    <a16:creationId xmlns:a16="http://schemas.microsoft.com/office/drawing/2014/main" id="{9E20AB4D-363B-48B4-A44E-DE7F4E422A98}"/>
                  </a:ext>
                </a:extLst>
              </p:cNvPr>
              <p:cNvSpPr>
                <a:spLocks noChangeAspect="1" noEditPoints="1"/>
              </p:cNvSpPr>
              <p:nvPr/>
            </p:nvSpPr>
            <p:spPr bwMode="auto">
              <a:xfrm>
                <a:off x="6356941" y="2034378"/>
                <a:ext cx="427843" cy="457200"/>
              </a:xfrm>
              <a:custGeom>
                <a:avLst/>
                <a:gdLst>
                  <a:gd name="T0" fmla="*/ 1270 w 4555"/>
                  <a:gd name="T1" fmla="*/ 2780 h 4869"/>
                  <a:gd name="T2" fmla="*/ 593 w 4555"/>
                  <a:gd name="T3" fmla="*/ 1931 h 4869"/>
                  <a:gd name="T4" fmla="*/ 2233 w 4555"/>
                  <a:gd name="T5" fmla="*/ 792 h 4869"/>
                  <a:gd name="T6" fmla="*/ 3128 w 4555"/>
                  <a:gd name="T7" fmla="*/ 1925 h 4869"/>
                  <a:gd name="T8" fmla="*/ 2163 w 4555"/>
                  <a:gd name="T9" fmla="*/ 337 h 4869"/>
                  <a:gd name="T10" fmla="*/ 849 w 4555"/>
                  <a:gd name="T11" fmla="*/ 2842 h 4869"/>
                  <a:gd name="T12" fmla="*/ 2420 w 4555"/>
                  <a:gd name="T13" fmla="*/ 3035 h 4869"/>
                  <a:gd name="T14" fmla="*/ 1810 w 4555"/>
                  <a:gd name="T15" fmla="*/ 3068 h 4869"/>
                  <a:gd name="T16" fmla="*/ 1324 w 4555"/>
                  <a:gd name="T17" fmla="*/ 2958 h 4869"/>
                  <a:gd name="T18" fmla="*/ 2420 w 4555"/>
                  <a:gd name="T19" fmla="*/ 3035 h 4869"/>
                  <a:gd name="T20" fmla="*/ 2615 w 4555"/>
                  <a:gd name="T21" fmla="*/ 1610 h 4869"/>
                  <a:gd name="T22" fmla="*/ 1059 w 4555"/>
                  <a:gd name="T23" fmla="*/ 1990 h 4869"/>
                  <a:gd name="T24" fmla="*/ 1434 w 4555"/>
                  <a:gd name="T25" fmla="*/ 2717 h 4869"/>
                  <a:gd name="T26" fmla="*/ 1810 w 4555"/>
                  <a:gd name="T27" fmla="*/ 2912 h 4869"/>
                  <a:gd name="T28" fmla="*/ 2162 w 4555"/>
                  <a:gd name="T29" fmla="*/ 2854 h 4869"/>
                  <a:gd name="T30" fmla="*/ 2615 w 4555"/>
                  <a:gd name="T31" fmla="*/ 1610 h 4869"/>
                  <a:gd name="T32" fmla="*/ 274 w 4555"/>
                  <a:gd name="T33" fmla="*/ 4271 h 4869"/>
                  <a:gd name="T34" fmla="*/ 2628 w 4555"/>
                  <a:gd name="T35" fmla="*/ 4778 h 4869"/>
                  <a:gd name="T36" fmla="*/ 119 w 4555"/>
                  <a:gd name="T37" fmla="*/ 4271 h 4869"/>
                  <a:gd name="T38" fmla="*/ 748 w 4555"/>
                  <a:gd name="T39" fmla="*/ 2961 h 4869"/>
                  <a:gd name="T40" fmla="*/ 1362 w 4555"/>
                  <a:gd name="T41" fmla="*/ 115 h 4869"/>
                  <a:gd name="T42" fmla="*/ 3281 w 4555"/>
                  <a:gd name="T43" fmla="*/ 1955 h 4869"/>
                  <a:gd name="T44" fmla="*/ 2555 w 4555"/>
                  <a:gd name="T45" fmla="*/ 2956 h 4869"/>
                  <a:gd name="T46" fmla="*/ 3521 w 4555"/>
                  <a:gd name="T47" fmla="*/ 3548 h 4869"/>
                  <a:gd name="T48" fmla="*/ 2557 w 4555"/>
                  <a:gd name="T49" fmla="*/ 3112 h 4869"/>
                  <a:gd name="T50" fmla="*/ 1087 w 4555"/>
                  <a:gd name="T51" fmla="*/ 3138 h 4869"/>
                  <a:gd name="T52" fmla="*/ 2183 w 4555"/>
                  <a:gd name="T53" fmla="*/ 1407 h 4869"/>
                  <a:gd name="T54" fmla="*/ 2183 w 4555"/>
                  <a:gd name="T55" fmla="*/ 1608 h 4869"/>
                  <a:gd name="T56" fmla="*/ 2183 w 4555"/>
                  <a:gd name="T57" fmla="*/ 1407 h 4869"/>
                  <a:gd name="T58" fmla="*/ 3356 w 4555"/>
                  <a:gd name="T59" fmla="*/ 3736 h 4869"/>
                  <a:gd name="T60" fmla="*/ 3356 w 4555"/>
                  <a:gd name="T61" fmla="*/ 4869 h 4869"/>
                  <a:gd name="T62" fmla="*/ 3626 w 4555"/>
                  <a:gd name="T63" fmla="*/ 3772 h 4869"/>
                  <a:gd name="T64" fmla="*/ 4050 w 4555"/>
                  <a:gd name="T65" fmla="*/ 3422 h 4869"/>
                  <a:gd name="T66" fmla="*/ 3780 w 4555"/>
                  <a:gd name="T67" fmla="*/ 3458 h 4869"/>
                  <a:gd name="T68" fmla="*/ 4050 w 4555"/>
                  <a:gd name="T69" fmla="*/ 4869 h 4869"/>
                  <a:gd name="T70" fmla="*/ 4050 w 4555"/>
                  <a:gd name="T71" fmla="*/ 3422 h 4869"/>
                  <a:gd name="T72" fmla="*/ 4519 w 4555"/>
                  <a:gd name="T73" fmla="*/ 3927 h 4869"/>
                  <a:gd name="T74" fmla="*/ 4249 w 4555"/>
                  <a:gd name="T75" fmla="*/ 4832 h 4869"/>
                  <a:gd name="T76" fmla="*/ 4555 w 4555"/>
                  <a:gd name="T77" fmla="*/ 4832 h 4869"/>
                  <a:gd name="T78" fmla="*/ 4519 w 4555"/>
                  <a:gd name="T79" fmla="*/ 3927 h 4869"/>
                  <a:gd name="T80" fmla="*/ 3166 w 4555"/>
                  <a:gd name="T81" fmla="*/ 4832 h 4869"/>
                  <a:gd name="T82" fmla="*/ 2860 w 4555"/>
                  <a:gd name="T83" fmla="*/ 4832 h 4869"/>
                  <a:gd name="T84" fmla="*/ 3130 w 4555"/>
                  <a:gd name="T85" fmla="*/ 3927 h 48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555" h="4869">
                    <a:moveTo>
                      <a:pt x="849" y="2842"/>
                    </a:moveTo>
                    <a:lnTo>
                      <a:pt x="849" y="2842"/>
                    </a:lnTo>
                    <a:cubicBezTo>
                      <a:pt x="894" y="2871"/>
                      <a:pt x="1071" y="2963"/>
                      <a:pt x="1270" y="2780"/>
                    </a:cubicBezTo>
                    <a:cubicBezTo>
                      <a:pt x="1146" y="2663"/>
                      <a:pt x="890" y="2379"/>
                      <a:pt x="899" y="2039"/>
                    </a:cubicBezTo>
                    <a:cubicBezTo>
                      <a:pt x="738" y="2071"/>
                      <a:pt x="648" y="2038"/>
                      <a:pt x="635" y="2033"/>
                    </a:cubicBezTo>
                    <a:cubicBezTo>
                      <a:pt x="595" y="2016"/>
                      <a:pt x="576" y="1971"/>
                      <a:pt x="593" y="1931"/>
                    </a:cubicBezTo>
                    <a:cubicBezTo>
                      <a:pt x="609" y="1892"/>
                      <a:pt x="654" y="1873"/>
                      <a:pt x="693" y="1888"/>
                    </a:cubicBezTo>
                    <a:cubicBezTo>
                      <a:pt x="705" y="1892"/>
                      <a:pt x="1209" y="2046"/>
                      <a:pt x="2131" y="812"/>
                    </a:cubicBezTo>
                    <a:cubicBezTo>
                      <a:pt x="2155" y="780"/>
                      <a:pt x="2199" y="771"/>
                      <a:pt x="2233" y="792"/>
                    </a:cubicBezTo>
                    <a:cubicBezTo>
                      <a:pt x="2252" y="803"/>
                      <a:pt x="2684" y="1068"/>
                      <a:pt x="2768" y="1584"/>
                    </a:cubicBezTo>
                    <a:cubicBezTo>
                      <a:pt x="2824" y="1920"/>
                      <a:pt x="2717" y="2280"/>
                      <a:pt x="2452" y="2654"/>
                    </a:cubicBezTo>
                    <a:cubicBezTo>
                      <a:pt x="2696" y="2548"/>
                      <a:pt x="3048" y="2329"/>
                      <a:pt x="3128" y="1925"/>
                    </a:cubicBezTo>
                    <a:cubicBezTo>
                      <a:pt x="3225" y="1436"/>
                      <a:pt x="2968" y="645"/>
                      <a:pt x="2628" y="387"/>
                    </a:cubicBezTo>
                    <a:cubicBezTo>
                      <a:pt x="2496" y="287"/>
                      <a:pt x="2368" y="271"/>
                      <a:pt x="2235" y="338"/>
                    </a:cubicBezTo>
                    <a:cubicBezTo>
                      <a:pt x="2213" y="349"/>
                      <a:pt x="2186" y="349"/>
                      <a:pt x="2163" y="337"/>
                    </a:cubicBezTo>
                    <a:cubicBezTo>
                      <a:pt x="2160" y="335"/>
                      <a:pt x="1799" y="145"/>
                      <a:pt x="1406" y="264"/>
                    </a:cubicBezTo>
                    <a:cubicBezTo>
                      <a:pt x="1135" y="347"/>
                      <a:pt x="909" y="557"/>
                      <a:pt x="734" y="889"/>
                    </a:cubicBezTo>
                    <a:cubicBezTo>
                      <a:pt x="208" y="1885"/>
                      <a:pt x="773" y="2736"/>
                      <a:pt x="849" y="2842"/>
                    </a:cubicBezTo>
                    <a:lnTo>
                      <a:pt x="849" y="2842"/>
                    </a:lnTo>
                    <a:close/>
                    <a:moveTo>
                      <a:pt x="2420" y="3035"/>
                    </a:moveTo>
                    <a:lnTo>
                      <a:pt x="2420" y="3035"/>
                    </a:lnTo>
                    <a:cubicBezTo>
                      <a:pt x="2402" y="2992"/>
                      <a:pt x="2392" y="2950"/>
                      <a:pt x="2387" y="2912"/>
                    </a:cubicBezTo>
                    <a:cubicBezTo>
                      <a:pt x="2243" y="3015"/>
                      <a:pt x="2094" y="3068"/>
                      <a:pt x="1944" y="3068"/>
                    </a:cubicBezTo>
                    <a:lnTo>
                      <a:pt x="1810" y="3068"/>
                    </a:lnTo>
                    <a:cubicBezTo>
                      <a:pt x="1650" y="3068"/>
                      <a:pt x="1502" y="2973"/>
                      <a:pt x="1387" y="2883"/>
                    </a:cubicBezTo>
                    <a:cubicBezTo>
                      <a:pt x="1356" y="2913"/>
                      <a:pt x="1325" y="2937"/>
                      <a:pt x="1294" y="2958"/>
                    </a:cubicBezTo>
                    <a:cubicBezTo>
                      <a:pt x="1312" y="2958"/>
                      <a:pt x="1323" y="2958"/>
                      <a:pt x="1324" y="2958"/>
                    </a:cubicBezTo>
                    <a:cubicBezTo>
                      <a:pt x="1357" y="2960"/>
                      <a:pt x="1385" y="2981"/>
                      <a:pt x="1395" y="3011"/>
                    </a:cubicBezTo>
                    <a:cubicBezTo>
                      <a:pt x="1470" y="3232"/>
                      <a:pt x="1678" y="3381"/>
                      <a:pt x="1912" y="3381"/>
                    </a:cubicBezTo>
                    <a:cubicBezTo>
                      <a:pt x="2138" y="3381"/>
                      <a:pt x="2338" y="3243"/>
                      <a:pt x="2420" y="3035"/>
                    </a:cubicBezTo>
                    <a:lnTo>
                      <a:pt x="2420" y="3035"/>
                    </a:lnTo>
                    <a:close/>
                    <a:moveTo>
                      <a:pt x="2615" y="1610"/>
                    </a:moveTo>
                    <a:lnTo>
                      <a:pt x="2615" y="1610"/>
                    </a:lnTo>
                    <a:cubicBezTo>
                      <a:pt x="2560" y="1271"/>
                      <a:pt x="2321" y="1051"/>
                      <a:pt x="2210" y="966"/>
                    </a:cubicBezTo>
                    <a:cubicBezTo>
                      <a:pt x="1808" y="1492"/>
                      <a:pt x="1431" y="1833"/>
                      <a:pt x="1088" y="1978"/>
                    </a:cubicBezTo>
                    <a:cubicBezTo>
                      <a:pt x="1078" y="1983"/>
                      <a:pt x="1068" y="1987"/>
                      <a:pt x="1059" y="1990"/>
                    </a:cubicBezTo>
                    <a:cubicBezTo>
                      <a:pt x="1058" y="1993"/>
                      <a:pt x="1058" y="1995"/>
                      <a:pt x="1058" y="1998"/>
                    </a:cubicBezTo>
                    <a:cubicBezTo>
                      <a:pt x="1013" y="2378"/>
                      <a:pt x="1427" y="2711"/>
                      <a:pt x="1431" y="2714"/>
                    </a:cubicBezTo>
                    <a:cubicBezTo>
                      <a:pt x="1432" y="2715"/>
                      <a:pt x="1433" y="2716"/>
                      <a:pt x="1434" y="2717"/>
                    </a:cubicBezTo>
                    <a:cubicBezTo>
                      <a:pt x="1435" y="2718"/>
                      <a:pt x="1436" y="2718"/>
                      <a:pt x="1437" y="2719"/>
                    </a:cubicBezTo>
                    <a:lnTo>
                      <a:pt x="1463" y="2745"/>
                    </a:lnTo>
                    <a:cubicBezTo>
                      <a:pt x="1561" y="2823"/>
                      <a:pt x="1688" y="2912"/>
                      <a:pt x="1810" y="2912"/>
                    </a:cubicBezTo>
                    <a:lnTo>
                      <a:pt x="1944" y="2912"/>
                    </a:lnTo>
                    <a:cubicBezTo>
                      <a:pt x="2018" y="2912"/>
                      <a:pt x="2093" y="2895"/>
                      <a:pt x="2168" y="2861"/>
                    </a:cubicBezTo>
                    <a:cubicBezTo>
                      <a:pt x="2166" y="2858"/>
                      <a:pt x="2164" y="2856"/>
                      <a:pt x="2162" y="2854"/>
                    </a:cubicBezTo>
                    <a:cubicBezTo>
                      <a:pt x="2145" y="2825"/>
                      <a:pt x="2148" y="2788"/>
                      <a:pt x="2170" y="2763"/>
                    </a:cubicBezTo>
                    <a:cubicBezTo>
                      <a:pt x="2522" y="2350"/>
                      <a:pt x="2672" y="1962"/>
                      <a:pt x="2615" y="1610"/>
                    </a:cubicBezTo>
                    <a:lnTo>
                      <a:pt x="2615" y="1610"/>
                    </a:lnTo>
                    <a:close/>
                    <a:moveTo>
                      <a:pt x="274" y="3922"/>
                    </a:moveTo>
                    <a:lnTo>
                      <a:pt x="274" y="3922"/>
                    </a:lnTo>
                    <a:lnTo>
                      <a:pt x="274" y="4271"/>
                    </a:lnTo>
                    <a:cubicBezTo>
                      <a:pt x="274" y="4508"/>
                      <a:pt x="467" y="4700"/>
                      <a:pt x="704" y="4700"/>
                    </a:cubicBezTo>
                    <a:lnTo>
                      <a:pt x="2550" y="4700"/>
                    </a:lnTo>
                    <a:cubicBezTo>
                      <a:pt x="2593" y="4700"/>
                      <a:pt x="2628" y="4735"/>
                      <a:pt x="2628" y="4778"/>
                    </a:cubicBezTo>
                    <a:cubicBezTo>
                      <a:pt x="2628" y="4821"/>
                      <a:pt x="2593" y="4856"/>
                      <a:pt x="2550" y="4856"/>
                    </a:cubicBezTo>
                    <a:lnTo>
                      <a:pt x="704" y="4856"/>
                    </a:lnTo>
                    <a:cubicBezTo>
                      <a:pt x="381" y="4856"/>
                      <a:pt x="119" y="4594"/>
                      <a:pt x="119" y="4271"/>
                    </a:cubicBezTo>
                    <a:lnTo>
                      <a:pt x="119" y="3922"/>
                    </a:lnTo>
                    <a:cubicBezTo>
                      <a:pt x="123" y="3428"/>
                      <a:pt x="507" y="3191"/>
                      <a:pt x="916" y="3035"/>
                    </a:cubicBezTo>
                    <a:cubicBezTo>
                      <a:pt x="846" y="3020"/>
                      <a:pt x="787" y="2991"/>
                      <a:pt x="748" y="2961"/>
                    </a:cubicBezTo>
                    <a:cubicBezTo>
                      <a:pt x="742" y="2957"/>
                      <a:pt x="736" y="2952"/>
                      <a:pt x="732" y="2946"/>
                    </a:cubicBezTo>
                    <a:cubicBezTo>
                      <a:pt x="724" y="2936"/>
                      <a:pt x="0" y="1948"/>
                      <a:pt x="596" y="816"/>
                    </a:cubicBezTo>
                    <a:cubicBezTo>
                      <a:pt x="791" y="445"/>
                      <a:pt x="1049" y="210"/>
                      <a:pt x="1362" y="115"/>
                    </a:cubicBezTo>
                    <a:cubicBezTo>
                      <a:pt x="1746" y="0"/>
                      <a:pt x="2091" y="131"/>
                      <a:pt x="2201" y="182"/>
                    </a:cubicBezTo>
                    <a:cubicBezTo>
                      <a:pt x="2376" y="108"/>
                      <a:pt x="2555" y="136"/>
                      <a:pt x="2722" y="263"/>
                    </a:cubicBezTo>
                    <a:cubicBezTo>
                      <a:pt x="3153" y="590"/>
                      <a:pt x="3380" y="1456"/>
                      <a:pt x="3281" y="1955"/>
                    </a:cubicBezTo>
                    <a:cubicBezTo>
                      <a:pt x="3221" y="2259"/>
                      <a:pt x="3022" y="2517"/>
                      <a:pt x="2705" y="2702"/>
                    </a:cubicBezTo>
                    <a:cubicBezTo>
                      <a:pt x="2649" y="2734"/>
                      <a:pt x="2594" y="2762"/>
                      <a:pt x="2543" y="2785"/>
                    </a:cubicBezTo>
                    <a:cubicBezTo>
                      <a:pt x="2536" y="2820"/>
                      <a:pt x="2529" y="2883"/>
                      <a:pt x="2555" y="2956"/>
                    </a:cubicBezTo>
                    <a:cubicBezTo>
                      <a:pt x="2614" y="2958"/>
                      <a:pt x="2711" y="2966"/>
                      <a:pt x="2783" y="2991"/>
                    </a:cubicBezTo>
                    <a:cubicBezTo>
                      <a:pt x="3036" y="3078"/>
                      <a:pt x="3349" y="3208"/>
                      <a:pt x="3533" y="3438"/>
                    </a:cubicBezTo>
                    <a:cubicBezTo>
                      <a:pt x="3560" y="3472"/>
                      <a:pt x="3555" y="3521"/>
                      <a:pt x="3521" y="3548"/>
                    </a:cubicBezTo>
                    <a:cubicBezTo>
                      <a:pt x="3488" y="3575"/>
                      <a:pt x="3439" y="3569"/>
                      <a:pt x="3412" y="3536"/>
                    </a:cubicBezTo>
                    <a:cubicBezTo>
                      <a:pt x="3287" y="3381"/>
                      <a:pt x="3078" y="3258"/>
                      <a:pt x="2732" y="3138"/>
                    </a:cubicBezTo>
                    <a:cubicBezTo>
                      <a:pt x="2684" y="3121"/>
                      <a:pt x="2610" y="3115"/>
                      <a:pt x="2557" y="3112"/>
                    </a:cubicBezTo>
                    <a:cubicBezTo>
                      <a:pt x="2447" y="3369"/>
                      <a:pt x="2195" y="3537"/>
                      <a:pt x="1912" y="3537"/>
                    </a:cubicBezTo>
                    <a:cubicBezTo>
                      <a:pt x="1630" y="3537"/>
                      <a:pt x="1378" y="3369"/>
                      <a:pt x="1268" y="3114"/>
                    </a:cubicBezTo>
                    <a:cubicBezTo>
                      <a:pt x="1214" y="3115"/>
                      <a:pt x="1139" y="3120"/>
                      <a:pt x="1087" y="3138"/>
                    </a:cubicBezTo>
                    <a:cubicBezTo>
                      <a:pt x="513" y="3337"/>
                      <a:pt x="278" y="3564"/>
                      <a:pt x="274" y="3922"/>
                    </a:cubicBezTo>
                    <a:lnTo>
                      <a:pt x="274" y="3922"/>
                    </a:lnTo>
                    <a:close/>
                    <a:moveTo>
                      <a:pt x="2183" y="1407"/>
                    </a:moveTo>
                    <a:lnTo>
                      <a:pt x="2183" y="1407"/>
                    </a:lnTo>
                    <a:cubicBezTo>
                      <a:pt x="2127" y="1407"/>
                      <a:pt x="2082" y="1452"/>
                      <a:pt x="2082" y="1508"/>
                    </a:cubicBezTo>
                    <a:cubicBezTo>
                      <a:pt x="2082" y="1563"/>
                      <a:pt x="2127" y="1608"/>
                      <a:pt x="2183" y="1608"/>
                    </a:cubicBezTo>
                    <a:cubicBezTo>
                      <a:pt x="2238" y="1608"/>
                      <a:pt x="2283" y="1563"/>
                      <a:pt x="2283" y="1508"/>
                    </a:cubicBezTo>
                    <a:cubicBezTo>
                      <a:pt x="2283" y="1452"/>
                      <a:pt x="2238" y="1407"/>
                      <a:pt x="2183" y="1407"/>
                    </a:cubicBezTo>
                    <a:lnTo>
                      <a:pt x="2183" y="1407"/>
                    </a:lnTo>
                    <a:close/>
                    <a:moveTo>
                      <a:pt x="3590" y="3736"/>
                    </a:moveTo>
                    <a:lnTo>
                      <a:pt x="3590" y="3736"/>
                    </a:lnTo>
                    <a:lnTo>
                      <a:pt x="3356" y="3736"/>
                    </a:lnTo>
                    <a:cubicBezTo>
                      <a:pt x="3336" y="3736"/>
                      <a:pt x="3320" y="3752"/>
                      <a:pt x="3320" y="3772"/>
                    </a:cubicBezTo>
                    <a:lnTo>
                      <a:pt x="3320" y="4832"/>
                    </a:lnTo>
                    <a:cubicBezTo>
                      <a:pt x="3320" y="4852"/>
                      <a:pt x="3336" y="4869"/>
                      <a:pt x="3356" y="4869"/>
                    </a:cubicBezTo>
                    <a:lnTo>
                      <a:pt x="3590" y="4869"/>
                    </a:lnTo>
                    <a:cubicBezTo>
                      <a:pt x="3609" y="4869"/>
                      <a:pt x="3626" y="4852"/>
                      <a:pt x="3626" y="4832"/>
                    </a:cubicBezTo>
                    <a:lnTo>
                      <a:pt x="3626" y="3772"/>
                    </a:lnTo>
                    <a:cubicBezTo>
                      <a:pt x="3626" y="3752"/>
                      <a:pt x="3609" y="3736"/>
                      <a:pt x="3590" y="3736"/>
                    </a:cubicBezTo>
                    <a:lnTo>
                      <a:pt x="3590" y="3736"/>
                    </a:lnTo>
                    <a:close/>
                    <a:moveTo>
                      <a:pt x="4050" y="3422"/>
                    </a:moveTo>
                    <a:lnTo>
                      <a:pt x="4050" y="3422"/>
                    </a:lnTo>
                    <a:lnTo>
                      <a:pt x="3816" y="3422"/>
                    </a:lnTo>
                    <a:cubicBezTo>
                      <a:pt x="3796" y="3422"/>
                      <a:pt x="3780" y="3438"/>
                      <a:pt x="3780" y="3458"/>
                    </a:cubicBezTo>
                    <a:lnTo>
                      <a:pt x="3780" y="4832"/>
                    </a:lnTo>
                    <a:cubicBezTo>
                      <a:pt x="3780" y="4852"/>
                      <a:pt x="3796" y="4869"/>
                      <a:pt x="3816" y="4869"/>
                    </a:cubicBezTo>
                    <a:lnTo>
                      <a:pt x="4050" y="4869"/>
                    </a:lnTo>
                    <a:cubicBezTo>
                      <a:pt x="4070" y="4869"/>
                      <a:pt x="4086" y="4852"/>
                      <a:pt x="4086" y="4832"/>
                    </a:cubicBezTo>
                    <a:lnTo>
                      <a:pt x="4086" y="3458"/>
                    </a:lnTo>
                    <a:cubicBezTo>
                      <a:pt x="4086" y="3438"/>
                      <a:pt x="4070" y="3422"/>
                      <a:pt x="4050" y="3422"/>
                    </a:cubicBezTo>
                    <a:lnTo>
                      <a:pt x="4050" y="3422"/>
                    </a:lnTo>
                    <a:close/>
                    <a:moveTo>
                      <a:pt x="4519" y="3927"/>
                    </a:moveTo>
                    <a:lnTo>
                      <a:pt x="4519" y="3927"/>
                    </a:lnTo>
                    <a:lnTo>
                      <a:pt x="4285" y="3927"/>
                    </a:lnTo>
                    <a:cubicBezTo>
                      <a:pt x="4265" y="3927"/>
                      <a:pt x="4249" y="3944"/>
                      <a:pt x="4249" y="3964"/>
                    </a:cubicBezTo>
                    <a:lnTo>
                      <a:pt x="4249" y="4832"/>
                    </a:lnTo>
                    <a:cubicBezTo>
                      <a:pt x="4249" y="4852"/>
                      <a:pt x="4265" y="4869"/>
                      <a:pt x="4285" y="4869"/>
                    </a:cubicBezTo>
                    <a:lnTo>
                      <a:pt x="4519" y="4869"/>
                    </a:lnTo>
                    <a:cubicBezTo>
                      <a:pt x="4539" y="4869"/>
                      <a:pt x="4555" y="4852"/>
                      <a:pt x="4555" y="4832"/>
                    </a:cubicBezTo>
                    <a:lnTo>
                      <a:pt x="4555" y="3964"/>
                    </a:lnTo>
                    <a:cubicBezTo>
                      <a:pt x="4555" y="3944"/>
                      <a:pt x="4539" y="3927"/>
                      <a:pt x="4519" y="3927"/>
                    </a:cubicBezTo>
                    <a:lnTo>
                      <a:pt x="4519" y="3927"/>
                    </a:lnTo>
                    <a:close/>
                    <a:moveTo>
                      <a:pt x="3166" y="3964"/>
                    </a:moveTo>
                    <a:lnTo>
                      <a:pt x="3166" y="3964"/>
                    </a:lnTo>
                    <a:lnTo>
                      <a:pt x="3166" y="4832"/>
                    </a:lnTo>
                    <a:cubicBezTo>
                      <a:pt x="3166" y="4852"/>
                      <a:pt x="3150" y="4869"/>
                      <a:pt x="3130" y="4869"/>
                    </a:cubicBezTo>
                    <a:lnTo>
                      <a:pt x="2897" y="4869"/>
                    </a:lnTo>
                    <a:cubicBezTo>
                      <a:pt x="2877" y="4869"/>
                      <a:pt x="2860" y="4852"/>
                      <a:pt x="2860" y="4832"/>
                    </a:cubicBezTo>
                    <a:lnTo>
                      <a:pt x="2860" y="3964"/>
                    </a:lnTo>
                    <a:cubicBezTo>
                      <a:pt x="2860" y="3944"/>
                      <a:pt x="2877" y="3927"/>
                      <a:pt x="2897" y="3927"/>
                    </a:cubicBezTo>
                    <a:lnTo>
                      <a:pt x="3130" y="3927"/>
                    </a:lnTo>
                    <a:cubicBezTo>
                      <a:pt x="3150" y="3927"/>
                      <a:pt x="3166" y="3944"/>
                      <a:pt x="3166" y="396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 Light"/>
                  <a:ea typeface="+mn-ea"/>
                  <a:cs typeface="+mn-cs"/>
                </a:endParaRPr>
              </a:p>
            </p:txBody>
          </p: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022D706D-03F4-4ACA-89D7-DFEAB25DF8E0}"/>
                </a:ext>
              </a:extLst>
            </p:cNvPr>
            <p:cNvSpPr/>
            <p:nvPr/>
          </p:nvSpPr>
          <p:spPr>
            <a:xfrm>
              <a:off x="6312116" y="3245137"/>
              <a:ext cx="123168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b="1" dirty="0">
                  <a:solidFill>
                    <a:schemeClr val="tx2"/>
                  </a:solidFill>
                </a:rPr>
                <a:t>TI (mágica)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648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79F42F-5D3A-4EAD-A3CE-110FD6F9F1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Processo Esperado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42D8A-04A6-4DEA-82F7-DD65B06F6486}"/>
              </a:ext>
            </a:extLst>
          </p:cNvPr>
          <p:cNvSpPr/>
          <p:nvPr/>
        </p:nvSpPr>
        <p:spPr>
          <a:xfrm>
            <a:off x="1356340" y="946101"/>
            <a:ext cx="6431320" cy="3520440"/>
          </a:xfrm>
          <a:prstGeom prst="rect">
            <a:avLst/>
          </a:prstGeom>
          <a:noFill/>
        </p:spPr>
      </p:sp>
      <p:sp>
        <p:nvSpPr>
          <p:cNvPr id="4" name="Arrow: Circular 3">
            <a:extLst>
              <a:ext uri="{FF2B5EF4-FFF2-40B4-BE49-F238E27FC236}">
                <a16:creationId xmlns:a16="http://schemas.microsoft.com/office/drawing/2014/main" id="{2C28E2E7-8AEB-4922-9196-9CCB2A75D1CC}"/>
              </a:ext>
            </a:extLst>
          </p:cNvPr>
          <p:cNvSpPr/>
          <p:nvPr/>
        </p:nvSpPr>
        <p:spPr>
          <a:xfrm>
            <a:off x="2709887" y="933078"/>
            <a:ext cx="3645555" cy="3645555"/>
          </a:xfrm>
          <a:prstGeom prst="circularArrow">
            <a:avLst>
              <a:gd name="adj1" fmla="val 5544"/>
              <a:gd name="adj2" fmla="val 330680"/>
              <a:gd name="adj3" fmla="val 14525207"/>
              <a:gd name="adj4" fmla="val 16944841"/>
              <a:gd name="adj5" fmla="val 5757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7F78387-1BD3-469B-A1A2-EE0C69C2AA23}"/>
              </a:ext>
            </a:extLst>
          </p:cNvPr>
          <p:cNvSpPr/>
          <p:nvPr/>
        </p:nvSpPr>
        <p:spPr>
          <a:xfrm>
            <a:off x="4008317" y="946849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Registrar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FA681C-986A-4FD3-A77E-333AB9748C4C}"/>
              </a:ext>
            </a:extLst>
          </p:cNvPr>
          <p:cNvSpPr/>
          <p:nvPr/>
        </p:nvSpPr>
        <p:spPr>
          <a:xfrm>
            <a:off x="5421083" y="1590011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875044"/>
              <a:satOff val="-2813"/>
              <a:lumOff val="-458"/>
              <a:alphaOff val="0"/>
            </a:schemeClr>
          </a:fillRef>
          <a:effectRef idx="2">
            <a:schemeClr val="accent3">
              <a:hueOff val="1875044"/>
              <a:satOff val="-2813"/>
              <a:lumOff val="-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Comparar</a:t>
            </a:r>
            <a:endParaRPr lang="en-US" sz="14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D672381-2C06-46BE-BED1-F95C57EE7E43}"/>
              </a:ext>
            </a:extLst>
          </p:cNvPr>
          <p:cNvSpPr/>
          <p:nvPr/>
        </p:nvSpPr>
        <p:spPr>
          <a:xfrm>
            <a:off x="5605204" y="2615233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3750088"/>
              <a:satOff val="-5627"/>
              <a:lumOff val="-915"/>
              <a:alphaOff val="0"/>
            </a:schemeClr>
          </a:fillRef>
          <a:effectRef idx="2">
            <a:schemeClr val="accent3">
              <a:hueOff val="3750088"/>
              <a:satOff val="-5627"/>
              <a:lumOff val="-9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Selecionar</a:t>
            </a:r>
            <a:endParaRPr lang="en-US" sz="14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5A1871A-454D-44DD-8FE3-95B17CF068B3}"/>
              </a:ext>
            </a:extLst>
          </p:cNvPr>
          <p:cNvSpPr/>
          <p:nvPr/>
        </p:nvSpPr>
        <p:spPr>
          <a:xfrm>
            <a:off x="5031056" y="3646740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5625132"/>
              <a:satOff val="-8440"/>
              <a:lumOff val="-1373"/>
              <a:alphaOff val="0"/>
            </a:schemeClr>
          </a:fillRef>
          <a:effectRef idx="2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Validar</a:t>
            </a:r>
            <a:endParaRPr lang="en-US" sz="1400" kern="12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A57BF2F-D70F-4C03-B610-F35400EDBA9F}"/>
              </a:ext>
            </a:extLst>
          </p:cNvPr>
          <p:cNvSpPr/>
          <p:nvPr/>
        </p:nvSpPr>
        <p:spPr>
          <a:xfrm>
            <a:off x="3443760" y="3890516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7500176"/>
              <a:satOff val="-11253"/>
              <a:lumOff val="-1830"/>
              <a:alphaOff val="0"/>
            </a:schemeClr>
          </a:fillRef>
          <a:effectRef idx="2">
            <a:schemeClr val="accent3">
              <a:hueOff val="7500176"/>
              <a:satOff val="-11253"/>
              <a:lumOff val="-18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Implementar</a:t>
            </a:r>
            <a:endParaRPr lang="en-US" sz="14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8C19DA-3574-4E87-A8A8-CC1E36625871}"/>
              </a:ext>
            </a:extLst>
          </p:cNvPr>
          <p:cNvSpPr/>
          <p:nvPr/>
        </p:nvSpPr>
        <p:spPr>
          <a:xfrm>
            <a:off x="2543508" y="3067929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9375220"/>
              <a:satOff val="-14067"/>
              <a:lumOff val="-2288"/>
              <a:alphaOff val="0"/>
            </a:schemeClr>
          </a:fillRef>
          <a:effectRef idx="2">
            <a:schemeClr val="accent3">
              <a:hueOff val="9375220"/>
              <a:satOff val="-14067"/>
              <a:lumOff val="-22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Scorar</a:t>
            </a:r>
            <a:endParaRPr lang="en-US" sz="1400" kern="1200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F35812B-1812-42B1-8ADB-CDB4AAAB09E7}"/>
              </a:ext>
            </a:extLst>
          </p:cNvPr>
          <p:cNvSpPr/>
          <p:nvPr/>
        </p:nvSpPr>
        <p:spPr>
          <a:xfrm>
            <a:off x="2441155" y="2012613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1250264"/>
              <a:satOff val="-16880"/>
              <a:lumOff val="-2745"/>
              <a:alphaOff val="0"/>
            </a:schemeClr>
          </a:fillRef>
          <a:effectRef idx="2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Monitorar</a:t>
            </a:r>
            <a:endParaRPr lang="en-US" sz="1400" kern="1200" dirty="0"/>
          </a:p>
        </p:txBody>
      </p: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D906E706-4945-417F-A160-DD559645D6AF}"/>
              </a:ext>
            </a:extLst>
          </p:cNvPr>
          <p:cNvSpPr/>
          <p:nvPr/>
        </p:nvSpPr>
        <p:spPr>
          <a:xfrm>
            <a:off x="972389" y="946101"/>
            <a:ext cx="783693" cy="395987"/>
          </a:xfrm>
          <a:prstGeom prst="roundRect">
            <a:avLst/>
          </a:prstGeom>
          <a:solidFill>
            <a:srgbClr val="29466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84487"/>
              <a:satOff val="10094"/>
              <a:lumOff val="19022"/>
              <a:alphaOff val="0"/>
            </a:schemeClr>
          </a:fillRef>
          <a:effectRef idx="2">
            <a:schemeClr val="accent3">
              <a:hueOff val="-2084487"/>
              <a:satOff val="10094"/>
              <a:lumOff val="19022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ounded Rectangle 4">
            <a:extLst>
              <a:ext uri="{FF2B5EF4-FFF2-40B4-BE49-F238E27FC236}">
                <a16:creationId xmlns:a16="http://schemas.microsoft.com/office/drawing/2014/main" id="{EA7705D9-3A97-4EFE-95C9-2CE87AEB6D17}"/>
              </a:ext>
            </a:extLst>
          </p:cNvPr>
          <p:cNvSpPr/>
          <p:nvPr/>
        </p:nvSpPr>
        <p:spPr>
          <a:xfrm>
            <a:off x="991517" y="965431"/>
            <a:ext cx="745436" cy="357326"/>
          </a:xfrm>
          <a:prstGeom prst="rect">
            <a:avLst/>
          </a:prstGeom>
          <a:solidFill>
            <a:srgbClr val="294665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/>
              <a:t>Novo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5C007A-FDC4-4931-B65C-248E6811C38B}"/>
              </a:ext>
            </a:extLst>
          </p:cNvPr>
          <p:cNvCxnSpPr>
            <a:cxnSpLocks/>
          </p:cNvCxnSpPr>
          <p:nvPr/>
        </p:nvCxnSpPr>
        <p:spPr>
          <a:xfrm>
            <a:off x="1756082" y="1144514"/>
            <a:ext cx="1787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A46E2EA-23F1-4680-8B1E-DCCC95F5EC94}"/>
              </a:ext>
            </a:extLst>
          </p:cNvPr>
          <p:cNvGrpSpPr/>
          <p:nvPr/>
        </p:nvGrpSpPr>
        <p:grpSpPr>
          <a:xfrm>
            <a:off x="1345106" y="2075096"/>
            <a:ext cx="1094926" cy="395987"/>
            <a:chOff x="1345106" y="2075096"/>
            <a:chExt cx="1094926" cy="39598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54C9EAD2-48E0-406F-B1A4-146D150D8B19}"/>
                </a:ext>
              </a:extLst>
            </p:cNvPr>
            <p:cNvGrpSpPr/>
            <p:nvPr/>
          </p:nvGrpSpPr>
          <p:grpSpPr>
            <a:xfrm>
              <a:off x="1345106" y="2075096"/>
              <a:ext cx="1094926" cy="395987"/>
              <a:chOff x="1345106" y="2075096"/>
              <a:chExt cx="1094926" cy="395987"/>
            </a:xfrm>
          </p:grpSpPr>
          <p:sp>
            <p:nvSpPr>
              <p:cNvPr id="32" name="Rounded Rectangle 11">
                <a:extLst>
                  <a:ext uri="{FF2B5EF4-FFF2-40B4-BE49-F238E27FC236}">
                    <a16:creationId xmlns:a16="http://schemas.microsoft.com/office/drawing/2014/main" id="{1E0FBF19-2F23-450A-9681-23045B481226}"/>
                  </a:ext>
                </a:extLst>
              </p:cNvPr>
              <p:cNvSpPr/>
              <p:nvPr/>
            </p:nvSpPr>
            <p:spPr>
              <a:xfrm>
                <a:off x="1345106" y="2075096"/>
                <a:ext cx="783693" cy="395987"/>
              </a:xfrm>
              <a:prstGeom prst="roundRect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-2084487"/>
                  <a:satOff val="10094"/>
                  <a:lumOff val="19022"/>
                  <a:alphaOff val="0"/>
                </a:schemeClr>
              </a:fillRef>
              <a:effectRef idx="2">
                <a:schemeClr val="accent3">
                  <a:hueOff val="-2084487"/>
                  <a:satOff val="10094"/>
                  <a:lumOff val="19022"/>
                  <a:alphaOff val="0"/>
                </a:schemeClr>
              </a:effectRef>
              <a:fontRef idx="minor">
                <a:schemeClr val="lt1"/>
              </a:fontRef>
            </p:style>
          </p: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FD15A3BE-2A48-4122-B9D4-289963FB0F04}"/>
                  </a:ext>
                </a:extLst>
              </p:cNvPr>
              <p:cNvCxnSpPr/>
              <p:nvPr/>
            </p:nvCxnSpPr>
            <p:spPr>
              <a:xfrm flipH="1" flipV="1">
                <a:off x="2128799" y="2275770"/>
                <a:ext cx="31123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4" name="Rounded Rectangle 4">
              <a:extLst>
                <a:ext uri="{FF2B5EF4-FFF2-40B4-BE49-F238E27FC236}">
                  <a16:creationId xmlns:a16="http://schemas.microsoft.com/office/drawing/2014/main" id="{0B49B37F-4ADD-4AA2-A635-D4584736C029}"/>
                </a:ext>
              </a:extLst>
            </p:cNvPr>
            <p:cNvSpPr/>
            <p:nvPr/>
          </p:nvSpPr>
          <p:spPr>
            <a:xfrm>
              <a:off x="1364234" y="2094426"/>
              <a:ext cx="745436" cy="35732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100" kern="1200" dirty="0" err="1"/>
                <a:t>Aposentar</a:t>
              </a:r>
              <a:endParaRPr lang="en-US" sz="1100" kern="1200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B36A09D-B1A3-41BB-B7E2-E9C262B2E827}"/>
              </a:ext>
            </a:extLst>
          </p:cNvPr>
          <p:cNvGrpSpPr/>
          <p:nvPr/>
        </p:nvGrpSpPr>
        <p:grpSpPr>
          <a:xfrm>
            <a:off x="2196034" y="1672291"/>
            <a:ext cx="822960" cy="274320"/>
            <a:chOff x="2196034" y="1672291"/>
            <a:chExt cx="822960" cy="274320"/>
          </a:xfrm>
        </p:grpSpPr>
        <p:sp>
          <p:nvSpPr>
            <p:cNvPr id="37" name="Rounded Rectangle 17">
              <a:extLst>
                <a:ext uri="{FF2B5EF4-FFF2-40B4-BE49-F238E27FC236}">
                  <a16:creationId xmlns:a16="http://schemas.microsoft.com/office/drawing/2014/main" id="{0BC6580E-42FC-4D06-AA62-EE58A94A4624}"/>
                </a:ext>
              </a:extLst>
            </p:cNvPr>
            <p:cNvSpPr/>
            <p:nvPr/>
          </p:nvSpPr>
          <p:spPr>
            <a:xfrm>
              <a:off x="2196034" y="1672291"/>
              <a:ext cx="822960" cy="274320"/>
            </a:xfrm>
            <a:prstGeom prst="roundRect">
              <a:avLst/>
            </a:prstGeom>
            <a:solidFill>
              <a:schemeClr val="accent3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-2084487"/>
                <a:satOff val="10094"/>
                <a:lumOff val="19022"/>
                <a:alphaOff val="0"/>
              </a:schemeClr>
            </a:fillRef>
            <a:effectRef idx="2">
              <a:schemeClr val="accent3">
                <a:hueOff val="-2084487"/>
                <a:satOff val="10094"/>
                <a:lumOff val="1902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1" name="Rounded Rectangle 4">
              <a:extLst>
                <a:ext uri="{FF2B5EF4-FFF2-40B4-BE49-F238E27FC236}">
                  <a16:creationId xmlns:a16="http://schemas.microsoft.com/office/drawing/2014/main" id="{F5D7AFF1-6EDE-4DE2-8AAF-C93F05713B09}"/>
                </a:ext>
              </a:extLst>
            </p:cNvPr>
            <p:cNvSpPr/>
            <p:nvPr/>
          </p:nvSpPr>
          <p:spPr>
            <a:xfrm>
              <a:off x="2216121" y="1685682"/>
              <a:ext cx="782787" cy="24753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 err="1"/>
                <a:t>Retreino</a:t>
              </a:r>
              <a:endParaRPr lang="en-US" sz="1400" kern="1200" dirty="0"/>
            </a:p>
          </p:txBody>
        </p:sp>
      </p:grpSp>
      <p:sp>
        <p:nvSpPr>
          <p:cNvPr id="44" name="Rounded Rectangle 4">
            <a:extLst>
              <a:ext uri="{FF2B5EF4-FFF2-40B4-BE49-F238E27FC236}">
                <a16:creationId xmlns:a16="http://schemas.microsoft.com/office/drawing/2014/main" id="{935B07B9-8DE9-4B71-8B4B-6EA80F3E7BB6}"/>
              </a:ext>
            </a:extLst>
          </p:cNvPr>
          <p:cNvSpPr/>
          <p:nvPr/>
        </p:nvSpPr>
        <p:spPr>
          <a:xfrm>
            <a:off x="3140615" y="1685682"/>
            <a:ext cx="782787" cy="247538"/>
          </a:xfrm>
          <a:prstGeom prst="rect">
            <a:avLst/>
          </a:prstGeom>
          <a:solidFill>
            <a:srgbClr val="294665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/>
              <a:t>Novo</a:t>
            </a:r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B752F78E-CA9C-48F8-9548-C7225F2CB916}"/>
              </a:ext>
            </a:extLst>
          </p:cNvPr>
          <p:cNvSpPr>
            <a:spLocks/>
          </p:cNvSpPr>
          <p:nvPr/>
        </p:nvSpPr>
        <p:spPr bwMode="auto">
          <a:xfrm>
            <a:off x="1251929" y="414844"/>
            <a:ext cx="19459" cy="19459"/>
          </a:xfrm>
          <a:custGeom>
            <a:avLst/>
            <a:gdLst>
              <a:gd name="T0" fmla="*/ 64 w 128"/>
              <a:gd name="T1" fmla="*/ 128 h 128"/>
              <a:gd name="T2" fmla="*/ 64 w 128"/>
              <a:gd name="T3" fmla="*/ 128 h 128"/>
              <a:gd name="T4" fmla="*/ 128 w 128"/>
              <a:gd name="T5" fmla="*/ 64 h 128"/>
              <a:gd name="T6" fmla="*/ 64 w 128"/>
              <a:gd name="T7" fmla="*/ 0 h 128"/>
              <a:gd name="T8" fmla="*/ 0 w 128"/>
              <a:gd name="T9" fmla="*/ 64 h 128"/>
              <a:gd name="T10" fmla="*/ 64 w 128"/>
              <a:gd name="T11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" h="128">
                <a:moveTo>
                  <a:pt x="64" y="128"/>
                </a:moveTo>
                <a:lnTo>
                  <a:pt x="64" y="128"/>
                </a:lnTo>
                <a:cubicBezTo>
                  <a:pt x="99" y="128"/>
                  <a:pt x="128" y="100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8" y="0"/>
                  <a:pt x="0" y="29"/>
                  <a:pt x="0" y="64"/>
                </a:cubicBezTo>
                <a:cubicBezTo>
                  <a:pt x="0" y="100"/>
                  <a:pt x="28" y="128"/>
                  <a:pt x="64" y="12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4" name="Freeform 6">
            <a:extLst>
              <a:ext uri="{FF2B5EF4-FFF2-40B4-BE49-F238E27FC236}">
                <a16:creationId xmlns:a16="http://schemas.microsoft.com/office/drawing/2014/main" id="{A150AA4E-D428-4080-BFAE-0F61627296F6}"/>
              </a:ext>
            </a:extLst>
          </p:cNvPr>
          <p:cNvSpPr>
            <a:spLocks/>
          </p:cNvSpPr>
          <p:nvPr/>
        </p:nvSpPr>
        <p:spPr bwMode="auto">
          <a:xfrm>
            <a:off x="1324544" y="414844"/>
            <a:ext cx="19459" cy="19933"/>
          </a:xfrm>
          <a:custGeom>
            <a:avLst/>
            <a:gdLst>
              <a:gd name="T0" fmla="*/ 64 w 128"/>
              <a:gd name="T1" fmla="*/ 128 h 128"/>
              <a:gd name="T2" fmla="*/ 64 w 128"/>
              <a:gd name="T3" fmla="*/ 128 h 128"/>
              <a:gd name="T4" fmla="*/ 128 w 128"/>
              <a:gd name="T5" fmla="*/ 64 h 128"/>
              <a:gd name="T6" fmla="*/ 64 w 128"/>
              <a:gd name="T7" fmla="*/ 0 h 128"/>
              <a:gd name="T8" fmla="*/ 0 w 128"/>
              <a:gd name="T9" fmla="*/ 64 h 128"/>
              <a:gd name="T10" fmla="*/ 64 w 128"/>
              <a:gd name="T11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8" h="128">
                <a:moveTo>
                  <a:pt x="64" y="128"/>
                </a:moveTo>
                <a:lnTo>
                  <a:pt x="64" y="128"/>
                </a:ln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ubicBezTo>
                  <a:pt x="28" y="0"/>
                  <a:pt x="0" y="29"/>
                  <a:pt x="0" y="64"/>
                </a:cubicBezTo>
                <a:cubicBezTo>
                  <a:pt x="0" y="99"/>
                  <a:pt x="28" y="128"/>
                  <a:pt x="64" y="12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5" name="Freeform 7">
            <a:extLst>
              <a:ext uri="{FF2B5EF4-FFF2-40B4-BE49-F238E27FC236}">
                <a16:creationId xmlns:a16="http://schemas.microsoft.com/office/drawing/2014/main" id="{93157EE1-1B20-4EF6-B73E-83FDC4C10BD3}"/>
              </a:ext>
            </a:extLst>
          </p:cNvPr>
          <p:cNvSpPr>
            <a:spLocks/>
          </p:cNvSpPr>
          <p:nvPr/>
        </p:nvSpPr>
        <p:spPr bwMode="auto">
          <a:xfrm>
            <a:off x="1138025" y="449016"/>
            <a:ext cx="16136" cy="16611"/>
          </a:xfrm>
          <a:custGeom>
            <a:avLst/>
            <a:gdLst>
              <a:gd name="T0" fmla="*/ 53 w 107"/>
              <a:gd name="T1" fmla="*/ 0 h 108"/>
              <a:gd name="T2" fmla="*/ 53 w 107"/>
              <a:gd name="T3" fmla="*/ 0 h 108"/>
              <a:gd name="T4" fmla="*/ 0 w 107"/>
              <a:gd name="T5" fmla="*/ 54 h 108"/>
              <a:gd name="T6" fmla="*/ 53 w 107"/>
              <a:gd name="T7" fmla="*/ 108 h 108"/>
              <a:gd name="T8" fmla="*/ 107 w 107"/>
              <a:gd name="T9" fmla="*/ 54 h 108"/>
              <a:gd name="T10" fmla="*/ 53 w 107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7" h="108">
                <a:moveTo>
                  <a:pt x="53" y="0"/>
                </a:moveTo>
                <a:lnTo>
                  <a:pt x="53" y="0"/>
                </a:ln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8"/>
                  <a:pt x="53" y="108"/>
                </a:cubicBezTo>
                <a:cubicBezTo>
                  <a:pt x="83" y="108"/>
                  <a:pt x="107" y="84"/>
                  <a:pt x="107" y="54"/>
                </a:cubicBezTo>
                <a:cubicBezTo>
                  <a:pt x="107" y="24"/>
                  <a:pt x="83" y="0"/>
                  <a:pt x="5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6" name="Freeform 8">
            <a:extLst>
              <a:ext uri="{FF2B5EF4-FFF2-40B4-BE49-F238E27FC236}">
                <a16:creationId xmlns:a16="http://schemas.microsoft.com/office/drawing/2014/main" id="{0A6F1357-B953-4C13-93B9-2060F902A5E3}"/>
              </a:ext>
            </a:extLst>
          </p:cNvPr>
          <p:cNvSpPr>
            <a:spLocks/>
          </p:cNvSpPr>
          <p:nvPr/>
        </p:nvSpPr>
        <p:spPr bwMode="auto">
          <a:xfrm>
            <a:off x="1074903" y="449016"/>
            <a:ext cx="16136" cy="16611"/>
          </a:xfrm>
          <a:custGeom>
            <a:avLst/>
            <a:gdLst>
              <a:gd name="T0" fmla="*/ 54 w 108"/>
              <a:gd name="T1" fmla="*/ 0 h 108"/>
              <a:gd name="T2" fmla="*/ 54 w 108"/>
              <a:gd name="T3" fmla="*/ 0 h 108"/>
              <a:gd name="T4" fmla="*/ 0 w 108"/>
              <a:gd name="T5" fmla="*/ 54 h 108"/>
              <a:gd name="T6" fmla="*/ 54 w 108"/>
              <a:gd name="T7" fmla="*/ 108 h 108"/>
              <a:gd name="T8" fmla="*/ 108 w 108"/>
              <a:gd name="T9" fmla="*/ 54 h 108"/>
              <a:gd name="T10" fmla="*/ 54 w 108"/>
              <a:gd name="T11" fmla="*/ 0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8" h="108">
                <a:moveTo>
                  <a:pt x="54" y="0"/>
                </a:moveTo>
                <a:lnTo>
                  <a:pt x="54" y="0"/>
                </a:lnTo>
                <a:cubicBezTo>
                  <a:pt x="24" y="0"/>
                  <a:pt x="0" y="24"/>
                  <a:pt x="0" y="54"/>
                </a:cubicBezTo>
                <a:cubicBezTo>
                  <a:pt x="0" y="84"/>
                  <a:pt x="24" y="108"/>
                  <a:pt x="54" y="108"/>
                </a:cubicBezTo>
                <a:cubicBezTo>
                  <a:pt x="84" y="108"/>
                  <a:pt x="108" y="84"/>
                  <a:pt x="108" y="54"/>
                </a:cubicBezTo>
                <a:cubicBezTo>
                  <a:pt x="108" y="24"/>
                  <a:pt x="84" y="0"/>
                  <a:pt x="54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7" name="Freeform 9">
            <a:extLst>
              <a:ext uri="{FF2B5EF4-FFF2-40B4-BE49-F238E27FC236}">
                <a16:creationId xmlns:a16="http://schemas.microsoft.com/office/drawing/2014/main" id="{8B0B869C-0C0E-4864-8D82-214E424CB84B}"/>
              </a:ext>
            </a:extLst>
          </p:cNvPr>
          <p:cNvSpPr>
            <a:spLocks/>
          </p:cNvSpPr>
          <p:nvPr/>
        </p:nvSpPr>
        <p:spPr bwMode="auto">
          <a:xfrm>
            <a:off x="1099108" y="511663"/>
            <a:ext cx="39392" cy="12814"/>
          </a:xfrm>
          <a:custGeom>
            <a:avLst/>
            <a:gdLst>
              <a:gd name="T0" fmla="*/ 210 w 258"/>
              <a:gd name="T1" fmla="*/ 7 h 83"/>
              <a:gd name="T2" fmla="*/ 210 w 258"/>
              <a:gd name="T3" fmla="*/ 7 h 83"/>
              <a:gd name="T4" fmla="*/ 35 w 258"/>
              <a:gd name="T5" fmla="*/ 18 h 83"/>
              <a:gd name="T6" fmla="*/ 2 w 258"/>
              <a:gd name="T7" fmla="*/ 47 h 83"/>
              <a:gd name="T8" fmla="*/ 30 w 258"/>
              <a:gd name="T9" fmla="*/ 81 h 83"/>
              <a:gd name="T10" fmla="*/ 100 w 258"/>
              <a:gd name="T11" fmla="*/ 83 h 83"/>
              <a:gd name="T12" fmla="*/ 236 w 258"/>
              <a:gd name="T13" fmla="*/ 64 h 83"/>
              <a:gd name="T14" fmla="*/ 251 w 258"/>
              <a:gd name="T15" fmla="*/ 23 h 83"/>
              <a:gd name="T16" fmla="*/ 210 w 258"/>
              <a:gd name="T17" fmla="*/ 7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8" h="83">
                <a:moveTo>
                  <a:pt x="210" y="7"/>
                </a:moveTo>
                <a:lnTo>
                  <a:pt x="210" y="7"/>
                </a:lnTo>
                <a:cubicBezTo>
                  <a:pt x="176" y="23"/>
                  <a:pt x="85" y="22"/>
                  <a:pt x="35" y="18"/>
                </a:cubicBezTo>
                <a:cubicBezTo>
                  <a:pt x="18" y="17"/>
                  <a:pt x="3" y="30"/>
                  <a:pt x="2" y="47"/>
                </a:cubicBezTo>
                <a:cubicBezTo>
                  <a:pt x="0" y="64"/>
                  <a:pt x="13" y="79"/>
                  <a:pt x="30" y="81"/>
                </a:cubicBezTo>
                <a:cubicBezTo>
                  <a:pt x="37" y="81"/>
                  <a:pt x="65" y="83"/>
                  <a:pt x="100" y="83"/>
                </a:cubicBezTo>
                <a:cubicBezTo>
                  <a:pt x="145" y="83"/>
                  <a:pt x="202" y="80"/>
                  <a:pt x="236" y="64"/>
                </a:cubicBezTo>
                <a:cubicBezTo>
                  <a:pt x="251" y="57"/>
                  <a:pt x="258" y="39"/>
                  <a:pt x="251" y="23"/>
                </a:cubicBezTo>
                <a:cubicBezTo>
                  <a:pt x="244" y="7"/>
                  <a:pt x="226" y="0"/>
                  <a:pt x="210" y="7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8" name="Freeform 10">
            <a:extLst>
              <a:ext uri="{FF2B5EF4-FFF2-40B4-BE49-F238E27FC236}">
                <a16:creationId xmlns:a16="http://schemas.microsoft.com/office/drawing/2014/main" id="{66185414-D26A-4722-94B0-73DCD12BD86D}"/>
              </a:ext>
            </a:extLst>
          </p:cNvPr>
          <p:cNvSpPr>
            <a:spLocks noEditPoints="1"/>
          </p:cNvSpPr>
          <p:nvPr/>
        </p:nvSpPr>
        <p:spPr bwMode="auto">
          <a:xfrm>
            <a:off x="972389" y="286227"/>
            <a:ext cx="730412" cy="548640"/>
          </a:xfrm>
          <a:custGeom>
            <a:avLst/>
            <a:gdLst>
              <a:gd name="T0" fmla="*/ 3357 w 4784"/>
              <a:gd name="T1" fmla="*/ 2934 h 3595"/>
              <a:gd name="T2" fmla="*/ 2179 w 4784"/>
              <a:gd name="T3" fmla="*/ 2926 h 3595"/>
              <a:gd name="T4" fmla="*/ 2100 w 4784"/>
              <a:gd name="T5" fmla="*/ 2332 h 3595"/>
              <a:gd name="T6" fmla="*/ 1369 w 4784"/>
              <a:gd name="T7" fmla="*/ 2924 h 3595"/>
              <a:gd name="T8" fmla="*/ 1563 w 4784"/>
              <a:gd name="T9" fmla="*/ 2099 h 3595"/>
              <a:gd name="T10" fmla="*/ 697 w 4784"/>
              <a:gd name="T11" fmla="*/ 1975 h 3595"/>
              <a:gd name="T12" fmla="*/ 1233 w 4784"/>
              <a:gd name="T13" fmla="*/ 1975 h 3595"/>
              <a:gd name="T14" fmla="*/ 918 w 4784"/>
              <a:gd name="T15" fmla="*/ 2279 h 3595"/>
              <a:gd name="T16" fmla="*/ 1007 w 4784"/>
              <a:gd name="T17" fmla="*/ 2643 h 3595"/>
              <a:gd name="T18" fmla="*/ 219 w 4784"/>
              <a:gd name="T19" fmla="*/ 1980 h 3595"/>
              <a:gd name="T20" fmla="*/ 914 w 4784"/>
              <a:gd name="T21" fmla="*/ 2697 h 3595"/>
              <a:gd name="T22" fmla="*/ 213 w 4784"/>
              <a:gd name="T23" fmla="*/ 1740 h 3595"/>
              <a:gd name="T24" fmla="*/ 1117 w 4784"/>
              <a:gd name="T25" fmla="*/ 343 h 3595"/>
              <a:gd name="T26" fmla="*/ 1014 w 4784"/>
              <a:gd name="T27" fmla="*/ 548 h 3595"/>
              <a:gd name="T28" fmla="*/ 387 w 4784"/>
              <a:gd name="T29" fmla="*/ 957 h 3595"/>
              <a:gd name="T30" fmla="*/ 385 w 4784"/>
              <a:gd name="T31" fmla="*/ 1912 h 3595"/>
              <a:gd name="T32" fmla="*/ 1353 w 4784"/>
              <a:gd name="T33" fmla="*/ 1084 h 3595"/>
              <a:gd name="T34" fmla="*/ 706 w 4784"/>
              <a:gd name="T35" fmla="*/ 1652 h 3595"/>
              <a:gd name="T36" fmla="*/ 923 w 4784"/>
              <a:gd name="T37" fmla="*/ 647 h 3595"/>
              <a:gd name="T38" fmla="*/ 1621 w 4784"/>
              <a:gd name="T39" fmla="*/ 1740 h 3595"/>
              <a:gd name="T40" fmla="*/ 1547 w 4784"/>
              <a:gd name="T41" fmla="*/ 393 h 3595"/>
              <a:gd name="T42" fmla="*/ 2462 w 4784"/>
              <a:gd name="T43" fmla="*/ 268 h 3595"/>
              <a:gd name="T44" fmla="*/ 1476 w 4784"/>
              <a:gd name="T45" fmla="*/ 874 h 3595"/>
              <a:gd name="T46" fmla="*/ 2390 w 4784"/>
              <a:gd name="T47" fmla="*/ 2257 h 3595"/>
              <a:gd name="T48" fmla="*/ 2385 w 4784"/>
              <a:gd name="T49" fmla="*/ 1986 h 3595"/>
              <a:gd name="T50" fmla="*/ 1641 w 4784"/>
              <a:gd name="T51" fmla="*/ 2052 h 3595"/>
              <a:gd name="T52" fmla="*/ 1746 w 4784"/>
              <a:gd name="T53" fmla="*/ 1820 h 3595"/>
              <a:gd name="T54" fmla="*/ 1994 w 4784"/>
              <a:gd name="T55" fmla="*/ 1511 h 3595"/>
              <a:gd name="T56" fmla="*/ 2073 w 4784"/>
              <a:gd name="T57" fmla="*/ 975 h 3595"/>
              <a:gd name="T58" fmla="*/ 2474 w 4784"/>
              <a:gd name="T59" fmla="*/ 801 h 3595"/>
              <a:gd name="T60" fmla="*/ 2474 w 4784"/>
              <a:gd name="T61" fmla="*/ 801 h 3595"/>
              <a:gd name="T62" fmla="*/ 2014 w 4784"/>
              <a:gd name="T63" fmla="*/ 662 h 3595"/>
              <a:gd name="T64" fmla="*/ 1735 w 4784"/>
              <a:gd name="T65" fmla="*/ 1079 h 3595"/>
              <a:gd name="T66" fmla="*/ 2385 w 4784"/>
              <a:gd name="T67" fmla="*/ 1369 h 3595"/>
              <a:gd name="T68" fmla="*/ 1529 w 4784"/>
              <a:gd name="T69" fmla="*/ 1167 h 3595"/>
              <a:gd name="T70" fmla="*/ 2238 w 4784"/>
              <a:gd name="T71" fmla="*/ 2199 h 3595"/>
              <a:gd name="T72" fmla="*/ 2260 w 4784"/>
              <a:gd name="T73" fmla="*/ 2014 h 3595"/>
              <a:gd name="T74" fmla="*/ 2073 w 4784"/>
              <a:gd name="T75" fmla="*/ 1834 h 3595"/>
              <a:gd name="T76" fmla="*/ 3113 w 4784"/>
              <a:gd name="T77" fmla="*/ 2055 h 3595"/>
              <a:gd name="T78" fmla="*/ 3348 w 4784"/>
              <a:gd name="T79" fmla="*/ 1062 h 3595"/>
              <a:gd name="T80" fmla="*/ 3796 w 4784"/>
              <a:gd name="T81" fmla="*/ 945 h 3595"/>
              <a:gd name="T82" fmla="*/ 3137 w 4784"/>
              <a:gd name="T83" fmla="*/ 2078 h 3595"/>
              <a:gd name="T84" fmla="*/ 3173 w 4784"/>
              <a:gd name="T85" fmla="*/ 2212 h 3595"/>
              <a:gd name="T86" fmla="*/ 4198 w 4784"/>
              <a:gd name="T87" fmla="*/ 2520 h 3595"/>
              <a:gd name="T88" fmla="*/ 2781 w 4784"/>
              <a:gd name="T89" fmla="*/ 414 h 3595"/>
              <a:gd name="T90" fmla="*/ 4156 w 4784"/>
              <a:gd name="T91" fmla="*/ 2437 h 3595"/>
              <a:gd name="T92" fmla="*/ 3986 w 4784"/>
              <a:gd name="T93" fmla="*/ 996 h 3595"/>
              <a:gd name="T94" fmla="*/ 3479 w 4784"/>
              <a:gd name="T95" fmla="*/ 822 h 3595"/>
              <a:gd name="T96" fmla="*/ 3037 w 4784"/>
              <a:gd name="T97" fmla="*/ 711 h 3595"/>
              <a:gd name="T98" fmla="*/ 3079 w 4784"/>
              <a:gd name="T99" fmla="*/ 2140 h 3595"/>
              <a:gd name="T100" fmla="*/ 2473 w 4784"/>
              <a:gd name="T101" fmla="*/ 1335 h 3595"/>
              <a:gd name="T102" fmla="*/ 4477 w 4784"/>
              <a:gd name="T103" fmla="*/ 1315 h 3595"/>
              <a:gd name="T104" fmla="*/ 2131 w 4784"/>
              <a:gd name="T105" fmla="*/ 25 h 3595"/>
              <a:gd name="T106" fmla="*/ 153 w 4784"/>
              <a:gd name="T107" fmla="*/ 1071 h 3595"/>
              <a:gd name="T108" fmla="*/ 1026 w 4784"/>
              <a:gd name="T109" fmla="*/ 2760 h 3595"/>
              <a:gd name="T110" fmla="*/ 2116 w 4784"/>
              <a:gd name="T111" fmla="*/ 3348 h 3595"/>
              <a:gd name="T112" fmla="*/ 4784 w 4784"/>
              <a:gd name="T113" fmla="*/ 3180 h 3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4784" h="3595">
                <a:moveTo>
                  <a:pt x="4370" y="3507"/>
                </a:moveTo>
                <a:lnTo>
                  <a:pt x="4370" y="3507"/>
                </a:lnTo>
                <a:lnTo>
                  <a:pt x="2592" y="3509"/>
                </a:lnTo>
                <a:cubicBezTo>
                  <a:pt x="2412" y="3509"/>
                  <a:pt x="2264" y="3362"/>
                  <a:pt x="2264" y="3181"/>
                </a:cubicBezTo>
                <a:lnTo>
                  <a:pt x="2264" y="2927"/>
                </a:lnTo>
                <a:cubicBezTo>
                  <a:pt x="2266" y="2744"/>
                  <a:pt x="2352" y="2605"/>
                  <a:pt x="2535" y="2491"/>
                </a:cubicBezTo>
                <a:cubicBezTo>
                  <a:pt x="2610" y="2581"/>
                  <a:pt x="2910" y="2904"/>
                  <a:pt x="3357" y="2934"/>
                </a:cubicBezTo>
                <a:cubicBezTo>
                  <a:pt x="3380" y="2936"/>
                  <a:pt x="3402" y="2937"/>
                  <a:pt x="3425" y="2937"/>
                </a:cubicBezTo>
                <a:cubicBezTo>
                  <a:pt x="3747" y="2937"/>
                  <a:pt x="4070" y="2778"/>
                  <a:pt x="4383" y="2465"/>
                </a:cubicBezTo>
                <a:cubicBezTo>
                  <a:pt x="4383" y="2464"/>
                  <a:pt x="4384" y="2464"/>
                  <a:pt x="4384" y="2463"/>
                </a:cubicBezTo>
                <a:cubicBezTo>
                  <a:pt x="4596" y="2582"/>
                  <a:pt x="4696" y="2729"/>
                  <a:pt x="4698" y="2925"/>
                </a:cubicBezTo>
                <a:lnTo>
                  <a:pt x="4698" y="3180"/>
                </a:lnTo>
                <a:cubicBezTo>
                  <a:pt x="4698" y="3360"/>
                  <a:pt x="4551" y="3507"/>
                  <a:pt x="4370" y="3507"/>
                </a:cubicBezTo>
                <a:close/>
                <a:moveTo>
                  <a:pt x="2179" y="2926"/>
                </a:moveTo>
                <a:lnTo>
                  <a:pt x="2179" y="2926"/>
                </a:lnTo>
                <a:lnTo>
                  <a:pt x="2179" y="3181"/>
                </a:lnTo>
                <a:cubicBezTo>
                  <a:pt x="2179" y="3193"/>
                  <a:pt x="2180" y="3206"/>
                  <a:pt x="2181" y="3218"/>
                </a:cubicBezTo>
                <a:lnTo>
                  <a:pt x="2148" y="3254"/>
                </a:lnTo>
                <a:cubicBezTo>
                  <a:pt x="2076" y="3173"/>
                  <a:pt x="1989" y="3076"/>
                  <a:pt x="1957" y="3040"/>
                </a:cubicBezTo>
                <a:lnTo>
                  <a:pt x="2077" y="2330"/>
                </a:lnTo>
                <a:cubicBezTo>
                  <a:pt x="2085" y="2331"/>
                  <a:pt x="2092" y="2332"/>
                  <a:pt x="2100" y="2332"/>
                </a:cubicBezTo>
                <a:lnTo>
                  <a:pt x="2179" y="2332"/>
                </a:lnTo>
                <a:cubicBezTo>
                  <a:pt x="2194" y="2332"/>
                  <a:pt x="2207" y="2330"/>
                  <a:pt x="2220" y="2325"/>
                </a:cubicBezTo>
                <a:lnTo>
                  <a:pt x="2270" y="2622"/>
                </a:lnTo>
                <a:cubicBezTo>
                  <a:pt x="2210" y="2711"/>
                  <a:pt x="2180" y="2812"/>
                  <a:pt x="2179" y="2926"/>
                </a:cubicBezTo>
                <a:close/>
                <a:moveTo>
                  <a:pt x="1888" y="2924"/>
                </a:moveTo>
                <a:lnTo>
                  <a:pt x="1888" y="2924"/>
                </a:lnTo>
                <a:lnTo>
                  <a:pt x="1369" y="2924"/>
                </a:lnTo>
                <a:cubicBezTo>
                  <a:pt x="1213" y="2924"/>
                  <a:pt x="1087" y="2798"/>
                  <a:pt x="1087" y="2643"/>
                </a:cubicBezTo>
                <a:lnTo>
                  <a:pt x="1087" y="2422"/>
                </a:lnTo>
                <a:cubicBezTo>
                  <a:pt x="1090" y="2135"/>
                  <a:pt x="1339" y="2010"/>
                  <a:pt x="1609" y="1916"/>
                </a:cubicBezTo>
                <a:cubicBezTo>
                  <a:pt x="1625" y="1910"/>
                  <a:pt x="1646" y="1907"/>
                  <a:pt x="1665" y="1904"/>
                </a:cubicBezTo>
                <a:lnTo>
                  <a:pt x="1550" y="2040"/>
                </a:lnTo>
                <a:cubicBezTo>
                  <a:pt x="1543" y="2049"/>
                  <a:pt x="1540" y="2061"/>
                  <a:pt x="1542" y="2073"/>
                </a:cubicBezTo>
                <a:cubicBezTo>
                  <a:pt x="1545" y="2085"/>
                  <a:pt x="1552" y="2094"/>
                  <a:pt x="1563" y="2099"/>
                </a:cubicBezTo>
                <a:lnTo>
                  <a:pt x="1988" y="2302"/>
                </a:lnTo>
                <a:cubicBezTo>
                  <a:pt x="1990" y="2303"/>
                  <a:pt x="1991" y="2303"/>
                  <a:pt x="1993" y="2304"/>
                </a:cubicBezTo>
                <a:lnTo>
                  <a:pt x="1888" y="2924"/>
                </a:lnTo>
                <a:close/>
                <a:moveTo>
                  <a:pt x="385" y="1975"/>
                </a:moveTo>
                <a:lnTo>
                  <a:pt x="385" y="1975"/>
                </a:lnTo>
                <a:cubicBezTo>
                  <a:pt x="385" y="1975"/>
                  <a:pt x="385" y="1975"/>
                  <a:pt x="385" y="1975"/>
                </a:cubicBezTo>
                <a:lnTo>
                  <a:pt x="697" y="1975"/>
                </a:lnTo>
                <a:cubicBezTo>
                  <a:pt x="714" y="1975"/>
                  <a:pt x="728" y="1961"/>
                  <a:pt x="728" y="1944"/>
                </a:cubicBezTo>
                <a:lnTo>
                  <a:pt x="728" y="1747"/>
                </a:lnTo>
                <a:cubicBezTo>
                  <a:pt x="767" y="1773"/>
                  <a:pt x="816" y="1800"/>
                  <a:pt x="874" y="1814"/>
                </a:cubicBezTo>
                <a:cubicBezTo>
                  <a:pt x="902" y="1821"/>
                  <a:pt x="929" y="1825"/>
                  <a:pt x="957" y="1825"/>
                </a:cubicBezTo>
                <a:cubicBezTo>
                  <a:pt x="1042" y="1825"/>
                  <a:pt x="1124" y="1790"/>
                  <a:pt x="1201" y="1721"/>
                </a:cubicBezTo>
                <a:lnTo>
                  <a:pt x="1201" y="1944"/>
                </a:lnTo>
                <a:cubicBezTo>
                  <a:pt x="1201" y="1961"/>
                  <a:pt x="1215" y="1975"/>
                  <a:pt x="1233" y="1975"/>
                </a:cubicBezTo>
                <a:lnTo>
                  <a:pt x="1282" y="1975"/>
                </a:lnTo>
                <a:cubicBezTo>
                  <a:pt x="1188" y="2033"/>
                  <a:pt x="1108" y="2105"/>
                  <a:pt x="1059" y="2200"/>
                </a:cubicBezTo>
                <a:cubicBezTo>
                  <a:pt x="740" y="2271"/>
                  <a:pt x="496" y="2085"/>
                  <a:pt x="385" y="1975"/>
                </a:cubicBezTo>
                <a:close/>
                <a:moveTo>
                  <a:pt x="935" y="2468"/>
                </a:moveTo>
                <a:lnTo>
                  <a:pt x="935" y="2468"/>
                </a:lnTo>
                <a:cubicBezTo>
                  <a:pt x="907" y="2380"/>
                  <a:pt x="870" y="2317"/>
                  <a:pt x="838" y="2274"/>
                </a:cubicBezTo>
                <a:cubicBezTo>
                  <a:pt x="864" y="2277"/>
                  <a:pt x="890" y="2279"/>
                  <a:pt x="918" y="2279"/>
                </a:cubicBezTo>
                <a:cubicBezTo>
                  <a:pt x="950" y="2279"/>
                  <a:pt x="984" y="2276"/>
                  <a:pt x="1018" y="2271"/>
                </a:cubicBezTo>
                <a:cubicBezTo>
                  <a:pt x="976" y="2333"/>
                  <a:pt x="950" y="2403"/>
                  <a:pt x="935" y="2468"/>
                </a:cubicBezTo>
                <a:close/>
                <a:moveTo>
                  <a:pt x="977" y="2697"/>
                </a:moveTo>
                <a:lnTo>
                  <a:pt x="977" y="2697"/>
                </a:lnTo>
                <a:cubicBezTo>
                  <a:pt x="976" y="2696"/>
                  <a:pt x="976" y="2695"/>
                  <a:pt x="976" y="2694"/>
                </a:cubicBezTo>
                <a:cubicBezTo>
                  <a:pt x="975" y="2653"/>
                  <a:pt x="975" y="2549"/>
                  <a:pt x="1007" y="2444"/>
                </a:cubicBezTo>
                <a:lnTo>
                  <a:pt x="1007" y="2643"/>
                </a:lnTo>
                <a:cubicBezTo>
                  <a:pt x="1007" y="2661"/>
                  <a:pt x="1008" y="2679"/>
                  <a:pt x="1011" y="2697"/>
                </a:cubicBezTo>
                <a:lnTo>
                  <a:pt x="977" y="2697"/>
                </a:lnTo>
                <a:close/>
                <a:moveTo>
                  <a:pt x="302" y="2698"/>
                </a:moveTo>
                <a:lnTo>
                  <a:pt x="302" y="2698"/>
                </a:lnTo>
                <a:cubicBezTo>
                  <a:pt x="170" y="2698"/>
                  <a:pt x="62" y="2590"/>
                  <a:pt x="62" y="2458"/>
                </a:cubicBezTo>
                <a:lnTo>
                  <a:pt x="62" y="2271"/>
                </a:lnTo>
                <a:cubicBezTo>
                  <a:pt x="63" y="2151"/>
                  <a:pt x="114" y="2057"/>
                  <a:pt x="219" y="1980"/>
                </a:cubicBezTo>
                <a:lnTo>
                  <a:pt x="357" y="2417"/>
                </a:lnTo>
                <a:cubicBezTo>
                  <a:pt x="360" y="2430"/>
                  <a:pt x="372" y="2439"/>
                  <a:pt x="385" y="2439"/>
                </a:cubicBezTo>
                <a:cubicBezTo>
                  <a:pt x="385" y="2439"/>
                  <a:pt x="386" y="2439"/>
                  <a:pt x="386" y="2439"/>
                </a:cubicBezTo>
                <a:cubicBezTo>
                  <a:pt x="399" y="2439"/>
                  <a:pt x="410" y="2432"/>
                  <a:pt x="415" y="2420"/>
                </a:cubicBezTo>
                <a:cubicBezTo>
                  <a:pt x="419" y="2411"/>
                  <a:pt x="505" y="2213"/>
                  <a:pt x="747" y="2264"/>
                </a:cubicBezTo>
                <a:cubicBezTo>
                  <a:pt x="786" y="2303"/>
                  <a:pt x="896" y="2435"/>
                  <a:pt x="914" y="2694"/>
                </a:cubicBezTo>
                <a:cubicBezTo>
                  <a:pt x="914" y="2695"/>
                  <a:pt x="914" y="2696"/>
                  <a:pt x="914" y="2697"/>
                </a:cubicBezTo>
                <a:lnTo>
                  <a:pt x="302" y="2698"/>
                </a:lnTo>
                <a:close/>
                <a:moveTo>
                  <a:pt x="595" y="2201"/>
                </a:moveTo>
                <a:lnTo>
                  <a:pt x="595" y="2201"/>
                </a:lnTo>
                <a:cubicBezTo>
                  <a:pt x="496" y="2223"/>
                  <a:pt x="432" y="2285"/>
                  <a:pt x="396" y="2333"/>
                </a:cubicBezTo>
                <a:lnTo>
                  <a:pt x="275" y="1947"/>
                </a:lnTo>
                <a:cubicBezTo>
                  <a:pt x="305" y="1985"/>
                  <a:pt x="419" y="2116"/>
                  <a:pt x="595" y="2201"/>
                </a:cubicBezTo>
                <a:close/>
                <a:moveTo>
                  <a:pt x="213" y="1740"/>
                </a:moveTo>
                <a:lnTo>
                  <a:pt x="213" y="1740"/>
                </a:lnTo>
                <a:lnTo>
                  <a:pt x="213" y="1113"/>
                </a:lnTo>
                <a:cubicBezTo>
                  <a:pt x="214" y="1110"/>
                  <a:pt x="215" y="1107"/>
                  <a:pt x="215" y="1104"/>
                </a:cubicBezTo>
                <a:cubicBezTo>
                  <a:pt x="214" y="946"/>
                  <a:pt x="247" y="789"/>
                  <a:pt x="310" y="640"/>
                </a:cubicBezTo>
                <a:cubicBezTo>
                  <a:pt x="386" y="463"/>
                  <a:pt x="494" y="348"/>
                  <a:pt x="633" y="300"/>
                </a:cubicBezTo>
                <a:cubicBezTo>
                  <a:pt x="856" y="221"/>
                  <a:pt x="1086" y="342"/>
                  <a:pt x="1088" y="343"/>
                </a:cubicBezTo>
                <a:cubicBezTo>
                  <a:pt x="1097" y="348"/>
                  <a:pt x="1108" y="348"/>
                  <a:pt x="1117" y="343"/>
                </a:cubicBezTo>
                <a:cubicBezTo>
                  <a:pt x="1247" y="278"/>
                  <a:pt x="1354" y="368"/>
                  <a:pt x="1422" y="455"/>
                </a:cubicBezTo>
                <a:cubicBezTo>
                  <a:pt x="1422" y="456"/>
                  <a:pt x="1422" y="456"/>
                  <a:pt x="1423" y="457"/>
                </a:cubicBezTo>
                <a:cubicBezTo>
                  <a:pt x="1383" y="566"/>
                  <a:pt x="1374" y="710"/>
                  <a:pt x="1396" y="885"/>
                </a:cubicBezTo>
                <a:cubicBezTo>
                  <a:pt x="1390" y="888"/>
                  <a:pt x="1384" y="892"/>
                  <a:pt x="1378" y="895"/>
                </a:cubicBezTo>
                <a:cubicBezTo>
                  <a:pt x="1375" y="893"/>
                  <a:pt x="1372" y="891"/>
                  <a:pt x="1369" y="890"/>
                </a:cubicBezTo>
                <a:cubicBezTo>
                  <a:pt x="1082" y="758"/>
                  <a:pt x="991" y="640"/>
                  <a:pt x="967" y="601"/>
                </a:cubicBezTo>
                <a:cubicBezTo>
                  <a:pt x="983" y="584"/>
                  <a:pt x="998" y="566"/>
                  <a:pt x="1014" y="548"/>
                </a:cubicBezTo>
                <a:cubicBezTo>
                  <a:pt x="1025" y="534"/>
                  <a:pt x="1023" y="515"/>
                  <a:pt x="1010" y="504"/>
                </a:cubicBezTo>
                <a:cubicBezTo>
                  <a:pt x="996" y="493"/>
                  <a:pt x="976" y="494"/>
                  <a:pt x="965" y="508"/>
                </a:cubicBezTo>
                <a:cubicBezTo>
                  <a:pt x="819" y="684"/>
                  <a:pt x="667" y="779"/>
                  <a:pt x="566" y="829"/>
                </a:cubicBezTo>
                <a:cubicBezTo>
                  <a:pt x="455" y="883"/>
                  <a:pt x="379" y="895"/>
                  <a:pt x="378" y="895"/>
                </a:cubicBezTo>
                <a:cubicBezTo>
                  <a:pt x="361" y="898"/>
                  <a:pt x="349" y="913"/>
                  <a:pt x="351" y="931"/>
                </a:cubicBezTo>
                <a:cubicBezTo>
                  <a:pt x="354" y="946"/>
                  <a:pt x="367" y="957"/>
                  <a:pt x="382" y="957"/>
                </a:cubicBezTo>
                <a:cubicBezTo>
                  <a:pt x="384" y="957"/>
                  <a:pt x="386" y="957"/>
                  <a:pt x="387" y="957"/>
                </a:cubicBezTo>
                <a:cubicBezTo>
                  <a:pt x="389" y="957"/>
                  <a:pt x="401" y="955"/>
                  <a:pt x="420" y="950"/>
                </a:cubicBezTo>
                <a:cubicBezTo>
                  <a:pt x="330" y="1458"/>
                  <a:pt x="611" y="1659"/>
                  <a:pt x="646" y="1682"/>
                </a:cubicBezTo>
                <a:lnTo>
                  <a:pt x="659" y="1695"/>
                </a:lnTo>
                <a:cubicBezTo>
                  <a:pt x="660" y="1695"/>
                  <a:pt x="661" y="1696"/>
                  <a:pt x="662" y="1697"/>
                </a:cubicBezTo>
                <a:lnTo>
                  <a:pt x="666" y="1700"/>
                </a:lnTo>
                <a:lnTo>
                  <a:pt x="666" y="1912"/>
                </a:lnTo>
                <a:lnTo>
                  <a:pt x="385" y="1912"/>
                </a:lnTo>
                <a:cubicBezTo>
                  <a:pt x="360" y="1912"/>
                  <a:pt x="336" y="1907"/>
                  <a:pt x="314" y="1897"/>
                </a:cubicBezTo>
                <a:cubicBezTo>
                  <a:pt x="309" y="1892"/>
                  <a:pt x="303" y="1888"/>
                  <a:pt x="296" y="1887"/>
                </a:cubicBezTo>
                <a:cubicBezTo>
                  <a:pt x="247" y="1857"/>
                  <a:pt x="213" y="1803"/>
                  <a:pt x="213" y="1740"/>
                </a:cubicBezTo>
                <a:close/>
                <a:moveTo>
                  <a:pt x="1449" y="1175"/>
                </a:moveTo>
                <a:lnTo>
                  <a:pt x="1449" y="1175"/>
                </a:lnTo>
                <a:cubicBezTo>
                  <a:pt x="1449" y="1189"/>
                  <a:pt x="1449" y="1204"/>
                  <a:pt x="1451" y="1219"/>
                </a:cubicBezTo>
                <a:cubicBezTo>
                  <a:pt x="1394" y="1200"/>
                  <a:pt x="1353" y="1147"/>
                  <a:pt x="1353" y="1084"/>
                </a:cubicBezTo>
                <a:cubicBezTo>
                  <a:pt x="1353" y="1034"/>
                  <a:pt x="1379" y="989"/>
                  <a:pt x="1420" y="964"/>
                </a:cubicBezTo>
                <a:cubicBezTo>
                  <a:pt x="1420" y="964"/>
                  <a:pt x="1420" y="964"/>
                  <a:pt x="1421" y="964"/>
                </a:cubicBezTo>
                <a:lnTo>
                  <a:pt x="1449" y="1175"/>
                </a:lnTo>
                <a:close/>
                <a:moveTo>
                  <a:pt x="1362" y="1262"/>
                </a:moveTo>
                <a:lnTo>
                  <a:pt x="1362" y="1262"/>
                </a:lnTo>
                <a:cubicBezTo>
                  <a:pt x="1344" y="1425"/>
                  <a:pt x="1280" y="1561"/>
                  <a:pt x="1170" y="1665"/>
                </a:cubicBezTo>
                <a:cubicBezTo>
                  <a:pt x="964" y="1860"/>
                  <a:pt x="777" y="1709"/>
                  <a:pt x="706" y="1652"/>
                </a:cubicBezTo>
                <a:lnTo>
                  <a:pt x="687" y="1635"/>
                </a:lnTo>
                <a:cubicBezTo>
                  <a:pt x="687" y="1635"/>
                  <a:pt x="687" y="1634"/>
                  <a:pt x="687" y="1634"/>
                </a:cubicBezTo>
                <a:cubicBezTo>
                  <a:pt x="686" y="1634"/>
                  <a:pt x="686" y="1633"/>
                  <a:pt x="685" y="1632"/>
                </a:cubicBezTo>
                <a:cubicBezTo>
                  <a:pt x="684" y="1632"/>
                  <a:pt x="683" y="1631"/>
                  <a:pt x="682" y="1630"/>
                </a:cubicBezTo>
                <a:cubicBezTo>
                  <a:pt x="682" y="1630"/>
                  <a:pt x="682" y="1630"/>
                  <a:pt x="682" y="1630"/>
                </a:cubicBezTo>
                <a:cubicBezTo>
                  <a:pt x="679" y="1628"/>
                  <a:pt x="384" y="1442"/>
                  <a:pt x="487" y="930"/>
                </a:cubicBezTo>
                <a:cubicBezTo>
                  <a:pt x="588" y="895"/>
                  <a:pt x="753" y="816"/>
                  <a:pt x="923" y="647"/>
                </a:cubicBezTo>
                <a:cubicBezTo>
                  <a:pt x="962" y="704"/>
                  <a:pt x="1067" y="817"/>
                  <a:pt x="1327" y="939"/>
                </a:cubicBezTo>
                <a:cubicBezTo>
                  <a:pt x="1293" y="978"/>
                  <a:pt x="1273" y="1030"/>
                  <a:pt x="1273" y="1084"/>
                </a:cubicBezTo>
                <a:cubicBezTo>
                  <a:pt x="1273" y="1157"/>
                  <a:pt x="1308" y="1221"/>
                  <a:pt x="1362" y="1262"/>
                </a:cubicBezTo>
                <a:close/>
                <a:moveTo>
                  <a:pt x="1463" y="1303"/>
                </a:moveTo>
                <a:lnTo>
                  <a:pt x="1463" y="1303"/>
                </a:lnTo>
                <a:cubicBezTo>
                  <a:pt x="1487" y="1418"/>
                  <a:pt x="1543" y="1520"/>
                  <a:pt x="1621" y="1602"/>
                </a:cubicBezTo>
                <a:lnTo>
                  <a:pt x="1621" y="1740"/>
                </a:lnTo>
                <a:cubicBezTo>
                  <a:pt x="1621" y="1786"/>
                  <a:pt x="1585" y="1824"/>
                  <a:pt x="1544" y="1854"/>
                </a:cubicBezTo>
                <a:cubicBezTo>
                  <a:pt x="1495" y="1872"/>
                  <a:pt x="1447" y="1891"/>
                  <a:pt x="1400" y="1912"/>
                </a:cubicBezTo>
                <a:lnTo>
                  <a:pt x="1264" y="1912"/>
                </a:lnTo>
                <a:lnTo>
                  <a:pt x="1264" y="1656"/>
                </a:lnTo>
                <a:cubicBezTo>
                  <a:pt x="1349" y="1556"/>
                  <a:pt x="1402" y="1435"/>
                  <a:pt x="1421" y="1293"/>
                </a:cubicBezTo>
                <a:cubicBezTo>
                  <a:pt x="1434" y="1298"/>
                  <a:pt x="1448" y="1301"/>
                  <a:pt x="1463" y="1303"/>
                </a:cubicBezTo>
                <a:close/>
                <a:moveTo>
                  <a:pt x="1547" y="393"/>
                </a:moveTo>
                <a:lnTo>
                  <a:pt x="1547" y="393"/>
                </a:lnTo>
                <a:cubicBezTo>
                  <a:pt x="1605" y="318"/>
                  <a:pt x="1673" y="310"/>
                  <a:pt x="1676" y="310"/>
                </a:cubicBezTo>
                <a:cubicBezTo>
                  <a:pt x="1689" y="309"/>
                  <a:pt x="1701" y="301"/>
                  <a:pt x="1708" y="290"/>
                </a:cubicBezTo>
                <a:cubicBezTo>
                  <a:pt x="1713" y="281"/>
                  <a:pt x="1831" y="79"/>
                  <a:pt x="2125" y="104"/>
                </a:cubicBezTo>
                <a:cubicBezTo>
                  <a:pt x="2397" y="127"/>
                  <a:pt x="2419" y="218"/>
                  <a:pt x="2420" y="227"/>
                </a:cubicBezTo>
                <a:cubicBezTo>
                  <a:pt x="2419" y="239"/>
                  <a:pt x="2423" y="248"/>
                  <a:pt x="2431" y="257"/>
                </a:cubicBezTo>
                <a:cubicBezTo>
                  <a:pt x="2439" y="266"/>
                  <a:pt x="2450" y="269"/>
                  <a:pt x="2462" y="268"/>
                </a:cubicBezTo>
                <a:cubicBezTo>
                  <a:pt x="2485" y="267"/>
                  <a:pt x="2557" y="268"/>
                  <a:pt x="2592" y="284"/>
                </a:cubicBezTo>
                <a:cubicBezTo>
                  <a:pt x="2608" y="291"/>
                  <a:pt x="2636" y="311"/>
                  <a:pt x="2666" y="344"/>
                </a:cubicBezTo>
                <a:lnTo>
                  <a:pt x="2662" y="344"/>
                </a:lnTo>
                <a:lnTo>
                  <a:pt x="2662" y="343"/>
                </a:lnTo>
                <a:cubicBezTo>
                  <a:pt x="2661" y="345"/>
                  <a:pt x="2639" y="537"/>
                  <a:pt x="2020" y="581"/>
                </a:cubicBezTo>
                <a:cubicBezTo>
                  <a:pt x="1841" y="522"/>
                  <a:pt x="1700" y="602"/>
                  <a:pt x="1601" y="819"/>
                </a:cubicBezTo>
                <a:lnTo>
                  <a:pt x="1476" y="874"/>
                </a:lnTo>
                <a:cubicBezTo>
                  <a:pt x="1441" y="600"/>
                  <a:pt x="1494" y="461"/>
                  <a:pt x="1547" y="393"/>
                </a:cubicBezTo>
                <a:close/>
                <a:moveTo>
                  <a:pt x="2390" y="2257"/>
                </a:moveTo>
                <a:lnTo>
                  <a:pt x="2390" y="2257"/>
                </a:lnTo>
                <a:cubicBezTo>
                  <a:pt x="2401" y="2322"/>
                  <a:pt x="2432" y="2381"/>
                  <a:pt x="2477" y="2426"/>
                </a:cubicBezTo>
                <a:cubicBezTo>
                  <a:pt x="2426" y="2459"/>
                  <a:pt x="2381" y="2495"/>
                  <a:pt x="2344" y="2533"/>
                </a:cubicBezTo>
                <a:lnTo>
                  <a:pt x="2304" y="2296"/>
                </a:lnTo>
                <a:lnTo>
                  <a:pt x="2390" y="2257"/>
                </a:lnTo>
                <a:close/>
                <a:moveTo>
                  <a:pt x="2385" y="1986"/>
                </a:moveTo>
                <a:lnTo>
                  <a:pt x="2385" y="1986"/>
                </a:lnTo>
                <a:lnTo>
                  <a:pt x="2385" y="2175"/>
                </a:lnTo>
                <a:lnTo>
                  <a:pt x="2308" y="2210"/>
                </a:lnTo>
                <a:cubicBezTo>
                  <a:pt x="2308" y="2209"/>
                  <a:pt x="2308" y="2207"/>
                  <a:pt x="2308" y="2206"/>
                </a:cubicBezTo>
                <a:lnTo>
                  <a:pt x="2332" y="2001"/>
                </a:lnTo>
                <a:cubicBezTo>
                  <a:pt x="2351" y="1997"/>
                  <a:pt x="2369" y="1992"/>
                  <a:pt x="2385" y="1986"/>
                </a:cubicBezTo>
                <a:close/>
                <a:moveTo>
                  <a:pt x="1752" y="1921"/>
                </a:moveTo>
                <a:lnTo>
                  <a:pt x="1752" y="1921"/>
                </a:lnTo>
                <a:cubicBezTo>
                  <a:pt x="1771" y="1941"/>
                  <a:pt x="1798" y="1958"/>
                  <a:pt x="1833" y="1973"/>
                </a:cubicBezTo>
                <a:cubicBezTo>
                  <a:pt x="1862" y="1985"/>
                  <a:pt x="1896" y="1996"/>
                  <a:pt x="1933" y="2003"/>
                </a:cubicBezTo>
                <a:lnTo>
                  <a:pt x="1972" y="2207"/>
                </a:lnTo>
                <a:cubicBezTo>
                  <a:pt x="1972" y="2208"/>
                  <a:pt x="1972" y="2209"/>
                  <a:pt x="1972" y="2209"/>
                </a:cubicBezTo>
                <a:lnTo>
                  <a:pt x="1641" y="2052"/>
                </a:lnTo>
                <a:lnTo>
                  <a:pt x="1752" y="1921"/>
                </a:lnTo>
                <a:close/>
                <a:moveTo>
                  <a:pt x="1683" y="1740"/>
                </a:moveTo>
                <a:lnTo>
                  <a:pt x="1683" y="1740"/>
                </a:lnTo>
                <a:lnTo>
                  <a:pt x="1683" y="1660"/>
                </a:lnTo>
                <a:cubicBezTo>
                  <a:pt x="1700" y="1673"/>
                  <a:pt x="1718" y="1686"/>
                  <a:pt x="1736" y="1698"/>
                </a:cubicBezTo>
                <a:cubicBezTo>
                  <a:pt x="1736" y="1698"/>
                  <a:pt x="1736" y="1699"/>
                  <a:pt x="1736" y="1700"/>
                </a:cubicBezTo>
                <a:cubicBezTo>
                  <a:pt x="1736" y="1700"/>
                  <a:pt x="1748" y="1755"/>
                  <a:pt x="1746" y="1820"/>
                </a:cubicBezTo>
                <a:cubicBezTo>
                  <a:pt x="1728" y="1819"/>
                  <a:pt x="1695" y="1820"/>
                  <a:pt x="1659" y="1824"/>
                </a:cubicBezTo>
                <a:cubicBezTo>
                  <a:pt x="1674" y="1799"/>
                  <a:pt x="1683" y="1772"/>
                  <a:pt x="1683" y="1740"/>
                </a:cubicBezTo>
                <a:close/>
                <a:moveTo>
                  <a:pt x="2303" y="1511"/>
                </a:moveTo>
                <a:lnTo>
                  <a:pt x="2303" y="1511"/>
                </a:lnTo>
                <a:cubicBezTo>
                  <a:pt x="2303" y="1561"/>
                  <a:pt x="2262" y="1602"/>
                  <a:pt x="2211" y="1602"/>
                </a:cubicBezTo>
                <a:lnTo>
                  <a:pt x="2085" y="1602"/>
                </a:lnTo>
                <a:cubicBezTo>
                  <a:pt x="2035" y="1602"/>
                  <a:pt x="1994" y="1561"/>
                  <a:pt x="1994" y="1511"/>
                </a:cubicBezTo>
                <a:cubicBezTo>
                  <a:pt x="1994" y="1461"/>
                  <a:pt x="2035" y="1420"/>
                  <a:pt x="2085" y="1420"/>
                </a:cubicBezTo>
                <a:lnTo>
                  <a:pt x="2211" y="1420"/>
                </a:lnTo>
                <a:cubicBezTo>
                  <a:pt x="2262" y="1420"/>
                  <a:pt x="2303" y="1461"/>
                  <a:pt x="2303" y="1511"/>
                </a:cubicBezTo>
                <a:close/>
                <a:moveTo>
                  <a:pt x="2024" y="801"/>
                </a:moveTo>
                <a:lnTo>
                  <a:pt x="2024" y="801"/>
                </a:lnTo>
                <a:cubicBezTo>
                  <a:pt x="2051" y="801"/>
                  <a:pt x="2073" y="823"/>
                  <a:pt x="2073" y="850"/>
                </a:cubicBezTo>
                <a:lnTo>
                  <a:pt x="2073" y="975"/>
                </a:lnTo>
                <a:cubicBezTo>
                  <a:pt x="2073" y="1002"/>
                  <a:pt x="2051" y="1024"/>
                  <a:pt x="2024" y="1024"/>
                </a:cubicBezTo>
                <a:lnTo>
                  <a:pt x="1735" y="1024"/>
                </a:lnTo>
                <a:cubicBezTo>
                  <a:pt x="1708" y="1024"/>
                  <a:pt x="1686" y="1002"/>
                  <a:pt x="1686" y="975"/>
                </a:cubicBezTo>
                <a:lnTo>
                  <a:pt x="1686" y="850"/>
                </a:lnTo>
                <a:cubicBezTo>
                  <a:pt x="1686" y="823"/>
                  <a:pt x="1708" y="801"/>
                  <a:pt x="1735" y="801"/>
                </a:cubicBezTo>
                <a:lnTo>
                  <a:pt x="2024" y="801"/>
                </a:lnTo>
                <a:close/>
                <a:moveTo>
                  <a:pt x="2474" y="801"/>
                </a:moveTo>
                <a:lnTo>
                  <a:pt x="2474" y="801"/>
                </a:lnTo>
                <a:cubicBezTo>
                  <a:pt x="2450" y="874"/>
                  <a:pt x="2430" y="949"/>
                  <a:pt x="2416" y="1024"/>
                </a:cubicBezTo>
                <a:lnTo>
                  <a:pt x="2233" y="1024"/>
                </a:lnTo>
                <a:cubicBezTo>
                  <a:pt x="2206" y="1024"/>
                  <a:pt x="2184" y="1002"/>
                  <a:pt x="2184" y="975"/>
                </a:cubicBezTo>
                <a:lnTo>
                  <a:pt x="2184" y="850"/>
                </a:lnTo>
                <a:cubicBezTo>
                  <a:pt x="2184" y="823"/>
                  <a:pt x="2206" y="801"/>
                  <a:pt x="2233" y="801"/>
                </a:cubicBezTo>
                <a:lnTo>
                  <a:pt x="2474" y="801"/>
                </a:lnTo>
                <a:close/>
                <a:moveTo>
                  <a:pt x="2233" y="745"/>
                </a:moveTo>
                <a:lnTo>
                  <a:pt x="2233" y="745"/>
                </a:lnTo>
                <a:cubicBezTo>
                  <a:pt x="2176" y="745"/>
                  <a:pt x="2129" y="792"/>
                  <a:pt x="2129" y="849"/>
                </a:cubicBezTo>
                <a:cubicBezTo>
                  <a:pt x="2128" y="792"/>
                  <a:pt x="2081" y="745"/>
                  <a:pt x="2024" y="745"/>
                </a:cubicBezTo>
                <a:lnTo>
                  <a:pt x="1736" y="745"/>
                </a:lnTo>
                <a:cubicBezTo>
                  <a:pt x="1828" y="622"/>
                  <a:pt x="1926" y="634"/>
                  <a:pt x="1998" y="659"/>
                </a:cubicBezTo>
                <a:cubicBezTo>
                  <a:pt x="2003" y="661"/>
                  <a:pt x="2009" y="662"/>
                  <a:pt x="2014" y="662"/>
                </a:cubicBezTo>
                <a:cubicBezTo>
                  <a:pt x="2015" y="662"/>
                  <a:pt x="2016" y="662"/>
                  <a:pt x="2017" y="662"/>
                </a:cubicBezTo>
                <a:cubicBezTo>
                  <a:pt x="2315" y="641"/>
                  <a:pt x="2491" y="586"/>
                  <a:pt x="2594" y="527"/>
                </a:cubicBezTo>
                <a:cubicBezTo>
                  <a:pt x="2569" y="571"/>
                  <a:pt x="2546" y="618"/>
                  <a:pt x="2525" y="668"/>
                </a:cubicBezTo>
                <a:cubicBezTo>
                  <a:pt x="2514" y="694"/>
                  <a:pt x="2503" y="719"/>
                  <a:pt x="2494" y="745"/>
                </a:cubicBezTo>
                <a:lnTo>
                  <a:pt x="2233" y="745"/>
                </a:lnTo>
                <a:close/>
                <a:moveTo>
                  <a:pt x="1735" y="1079"/>
                </a:moveTo>
                <a:lnTo>
                  <a:pt x="1735" y="1079"/>
                </a:lnTo>
                <a:lnTo>
                  <a:pt x="2024" y="1079"/>
                </a:lnTo>
                <a:cubicBezTo>
                  <a:pt x="2081" y="1079"/>
                  <a:pt x="2128" y="1033"/>
                  <a:pt x="2129" y="975"/>
                </a:cubicBezTo>
                <a:cubicBezTo>
                  <a:pt x="2129" y="1033"/>
                  <a:pt x="2176" y="1079"/>
                  <a:pt x="2233" y="1079"/>
                </a:cubicBezTo>
                <a:lnTo>
                  <a:pt x="2406" y="1079"/>
                </a:lnTo>
                <a:cubicBezTo>
                  <a:pt x="2396" y="1149"/>
                  <a:pt x="2390" y="1219"/>
                  <a:pt x="2388" y="1290"/>
                </a:cubicBezTo>
                <a:cubicBezTo>
                  <a:pt x="2386" y="1294"/>
                  <a:pt x="2385" y="1299"/>
                  <a:pt x="2385" y="1303"/>
                </a:cubicBezTo>
                <a:lnTo>
                  <a:pt x="2385" y="1369"/>
                </a:lnTo>
                <a:cubicBezTo>
                  <a:pt x="2343" y="1316"/>
                  <a:pt x="2278" y="1281"/>
                  <a:pt x="2204" y="1281"/>
                </a:cubicBezTo>
                <a:lnTo>
                  <a:pt x="2073" y="1281"/>
                </a:lnTo>
                <a:cubicBezTo>
                  <a:pt x="1946" y="1281"/>
                  <a:pt x="1843" y="1384"/>
                  <a:pt x="1843" y="1511"/>
                </a:cubicBezTo>
                <a:lnTo>
                  <a:pt x="1843" y="1604"/>
                </a:lnTo>
                <a:cubicBezTo>
                  <a:pt x="1843" y="1627"/>
                  <a:pt x="1846" y="1649"/>
                  <a:pt x="1853" y="1670"/>
                </a:cubicBezTo>
                <a:cubicBezTo>
                  <a:pt x="1662" y="1585"/>
                  <a:pt x="1529" y="1394"/>
                  <a:pt x="1529" y="1172"/>
                </a:cubicBezTo>
                <a:cubicBezTo>
                  <a:pt x="1529" y="1170"/>
                  <a:pt x="1529" y="1168"/>
                  <a:pt x="1529" y="1167"/>
                </a:cubicBezTo>
                <a:lnTo>
                  <a:pt x="1500" y="951"/>
                </a:lnTo>
                <a:lnTo>
                  <a:pt x="1631" y="894"/>
                </a:lnTo>
                <a:lnTo>
                  <a:pt x="1631" y="975"/>
                </a:lnTo>
                <a:cubicBezTo>
                  <a:pt x="1631" y="1032"/>
                  <a:pt x="1678" y="1079"/>
                  <a:pt x="1735" y="1079"/>
                </a:cubicBezTo>
                <a:close/>
                <a:moveTo>
                  <a:pt x="2260" y="2014"/>
                </a:moveTo>
                <a:lnTo>
                  <a:pt x="2260" y="2014"/>
                </a:lnTo>
                <a:lnTo>
                  <a:pt x="2238" y="2199"/>
                </a:lnTo>
                <a:cubicBezTo>
                  <a:pt x="2238" y="2201"/>
                  <a:pt x="2238" y="2202"/>
                  <a:pt x="2238" y="2203"/>
                </a:cubicBezTo>
                <a:cubicBezTo>
                  <a:pt x="2238" y="2236"/>
                  <a:pt x="2211" y="2262"/>
                  <a:pt x="2179" y="2262"/>
                </a:cubicBezTo>
                <a:lnTo>
                  <a:pt x="2100" y="2262"/>
                </a:lnTo>
                <a:cubicBezTo>
                  <a:pt x="2068" y="2262"/>
                  <a:pt x="2042" y="2236"/>
                  <a:pt x="2042" y="2203"/>
                </a:cubicBezTo>
                <a:cubicBezTo>
                  <a:pt x="2042" y="2201"/>
                  <a:pt x="2042" y="2199"/>
                  <a:pt x="2041" y="2197"/>
                </a:cubicBezTo>
                <a:lnTo>
                  <a:pt x="2007" y="2015"/>
                </a:lnTo>
                <a:cubicBezTo>
                  <a:pt x="2090" y="2025"/>
                  <a:pt x="2179" y="2025"/>
                  <a:pt x="2260" y="2014"/>
                </a:cubicBezTo>
                <a:close/>
                <a:moveTo>
                  <a:pt x="1864" y="1899"/>
                </a:moveTo>
                <a:lnTo>
                  <a:pt x="1864" y="1899"/>
                </a:lnTo>
                <a:cubicBezTo>
                  <a:pt x="1845" y="1891"/>
                  <a:pt x="1830" y="1882"/>
                  <a:pt x="1818" y="1873"/>
                </a:cubicBezTo>
                <a:cubicBezTo>
                  <a:pt x="1822" y="1868"/>
                  <a:pt x="1824" y="1862"/>
                  <a:pt x="1825" y="1856"/>
                </a:cubicBezTo>
                <a:cubicBezTo>
                  <a:pt x="1829" y="1815"/>
                  <a:pt x="1827" y="1776"/>
                  <a:pt x="1824" y="1745"/>
                </a:cubicBezTo>
                <a:cubicBezTo>
                  <a:pt x="1856" y="1759"/>
                  <a:pt x="1890" y="1771"/>
                  <a:pt x="1924" y="1779"/>
                </a:cubicBezTo>
                <a:cubicBezTo>
                  <a:pt x="1964" y="1814"/>
                  <a:pt x="2016" y="1834"/>
                  <a:pt x="2073" y="1834"/>
                </a:cubicBezTo>
                <a:lnTo>
                  <a:pt x="2204" y="1834"/>
                </a:lnTo>
                <a:cubicBezTo>
                  <a:pt x="2275" y="1834"/>
                  <a:pt x="2338" y="1802"/>
                  <a:pt x="2380" y="1752"/>
                </a:cubicBezTo>
                <a:cubicBezTo>
                  <a:pt x="2382" y="1751"/>
                  <a:pt x="2384" y="1751"/>
                  <a:pt x="2385" y="1750"/>
                </a:cubicBezTo>
                <a:lnTo>
                  <a:pt x="2385" y="1900"/>
                </a:lnTo>
                <a:cubicBezTo>
                  <a:pt x="2258" y="1956"/>
                  <a:pt x="1998" y="1956"/>
                  <a:pt x="1864" y="1899"/>
                </a:cubicBezTo>
                <a:close/>
                <a:moveTo>
                  <a:pt x="3113" y="2055"/>
                </a:moveTo>
                <a:lnTo>
                  <a:pt x="3113" y="2055"/>
                </a:lnTo>
                <a:cubicBezTo>
                  <a:pt x="3109" y="2052"/>
                  <a:pt x="2715" y="1748"/>
                  <a:pt x="2844" y="1062"/>
                </a:cubicBezTo>
                <a:lnTo>
                  <a:pt x="3046" y="1062"/>
                </a:lnTo>
                <a:cubicBezTo>
                  <a:pt x="3069" y="1062"/>
                  <a:pt x="3088" y="1042"/>
                  <a:pt x="3088" y="1019"/>
                </a:cubicBezTo>
                <a:lnTo>
                  <a:pt x="3088" y="950"/>
                </a:lnTo>
                <a:lnTo>
                  <a:pt x="3128" y="1036"/>
                </a:lnTo>
                <a:cubicBezTo>
                  <a:pt x="3135" y="1052"/>
                  <a:pt x="3150" y="1062"/>
                  <a:pt x="3167" y="1062"/>
                </a:cubicBezTo>
                <a:lnTo>
                  <a:pt x="3348" y="1062"/>
                </a:lnTo>
                <a:cubicBezTo>
                  <a:pt x="3370" y="1062"/>
                  <a:pt x="3389" y="1045"/>
                  <a:pt x="3391" y="1023"/>
                </a:cubicBezTo>
                <a:lnTo>
                  <a:pt x="3403" y="886"/>
                </a:lnTo>
                <a:lnTo>
                  <a:pt x="3427" y="1034"/>
                </a:lnTo>
                <a:cubicBezTo>
                  <a:pt x="3430" y="1054"/>
                  <a:pt x="3448" y="1070"/>
                  <a:pt x="3469" y="1070"/>
                </a:cubicBezTo>
                <a:lnTo>
                  <a:pt x="3744" y="1070"/>
                </a:lnTo>
                <a:cubicBezTo>
                  <a:pt x="3765" y="1070"/>
                  <a:pt x="3784" y="1053"/>
                  <a:pt x="3786" y="1032"/>
                </a:cubicBezTo>
                <a:lnTo>
                  <a:pt x="3796" y="945"/>
                </a:lnTo>
                <a:lnTo>
                  <a:pt x="3832" y="1052"/>
                </a:lnTo>
                <a:cubicBezTo>
                  <a:pt x="3838" y="1070"/>
                  <a:pt x="3854" y="1082"/>
                  <a:pt x="3873" y="1082"/>
                </a:cubicBezTo>
                <a:lnTo>
                  <a:pt x="3986" y="1082"/>
                </a:lnTo>
                <a:cubicBezTo>
                  <a:pt x="3991" y="1082"/>
                  <a:pt x="3995" y="1081"/>
                  <a:pt x="4000" y="1079"/>
                </a:cubicBezTo>
                <a:cubicBezTo>
                  <a:pt x="4039" y="1227"/>
                  <a:pt x="4144" y="1751"/>
                  <a:pt x="3777" y="2099"/>
                </a:cubicBezTo>
                <a:cubicBezTo>
                  <a:pt x="3495" y="2367"/>
                  <a:pt x="3240" y="2160"/>
                  <a:pt x="3143" y="2082"/>
                </a:cubicBezTo>
                <a:lnTo>
                  <a:pt x="3137" y="2078"/>
                </a:lnTo>
                <a:lnTo>
                  <a:pt x="3118" y="2058"/>
                </a:lnTo>
                <a:cubicBezTo>
                  <a:pt x="3117" y="2058"/>
                  <a:pt x="3116" y="2057"/>
                  <a:pt x="3115" y="2057"/>
                </a:cubicBezTo>
                <a:cubicBezTo>
                  <a:pt x="3115" y="2056"/>
                  <a:pt x="3114" y="2055"/>
                  <a:pt x="3113" y="2055"/>
                </a:cubicBezTo>
                <a:close/>
                <a:moveTo>
                  <a:pt x="3131" y="2523"/>
                </a:moveTo>
                <a:lnTo>
                  <a:pt x="3131" y="2523"/>
                </a:lnTo>
                <a:cubicBezTo>
                  <a:pt x="3154" y="2523"/>
                  <a:pt x="3173" y="2504"/>
                  <a:pt x="3173" y="2480"/>
                </a:cubicBezTo>
                <a:lnTo>
                  <a:pt x="3173" y="2212"/>
                </a:lnTo>
                <a:cubicBezTo>
                  <a:pt x="3226" y="2247"/>
                  <a:pt x="3293" y="2284"/>
                  <a:pt x="3372" y="2304"/>
                </a:cubicBezTo>
                <a:cubicBezTo>
                  <a:pt x="3410" y="2313"/>
                  <a:pt x="3448" y="2318"/>
                  <a:pt x="3485" y="2318"/>
                </a:cubicBezTo>
                <a:cubicBezTo>
                  <a:pt x="3602" y="2318"/>
                  <a:pt x="3714" y="2271"/>
                  <a:pt x="3819" y="2176"/>
                </a:cubicBezTo>
                <a:lnTo>
                  <a:pt x="3819" y="2480"/>
                </a:lnTo>
                <a:cubicBezTo>
                  <a:pt x="3819" y="2504"/>
                  <a:pt x="3838" y="2523"/>
                  <a:pt x="3862" y="2523"/>
                </a:cubicBezTo>
                <a:lnTo>
                  <a:pt x="4156" y="2523"/>
                </a:lnTo>
                <a:cubicBezTo>
                  <a:pt x="4170" y="2523"/>
                  <a:pt x="4184" y="2522"/>
                  <a:pt x="4198" y="2520"/>
                </a:cubicBezTo>
                <a:cubicBezTo>
                  <a:pt x="3921" y="2757"/>
                  <a:pt x="3641" y="2868"/>
                  <a:pt x="3364" y="2849"/>
                </a:cubicBezTo>
                <a:cubicBezTo>
                  <a:pt x="3049" y="2828"/>
                  <a:pt x="2808" y="2643"/>
                  <a:pt x="2682" y="2522"/>
                </a:cubicBezTo>
                <a:cubicBezTo>
                  <a:pt x="2690" y="2523"/>
                  <a:pt x="2698" y="2523"/>
                  <a:pt x="2706" y="2523"/>
                </a:cubicBezTo>
                <a:lnTo>
                  <a:pt x="3131" y="2523"/>
                </a:lnTo>
                <a:close/>
                <a:moveTo>
                  <a:pt x="2775" y="422"/>
                </a:moveTo>
                <a:lnTo>
                  <a:pt x="2775" y="422"/>
                </a:lnTo>
                <a:cubicBezTo>
                  <a:pt x="2777" y="419"/>
                  <a:pt x="2779" y="417"/>
                  <a:pt x="2781" y="414"/>
                </a:cubicBezTo>
                <a:cubicBezTo>
                  <a:pt x="2857" y="331"/>
                  <a:pt x="2944" y="272"/>
                  <a:pt x="3043" y="237"/>
                </a:cubicBezTo>
                <a:cubicBezTo>
                  <a:pt x="3348" y="130"/>
                  <a:pt x="3662" y="294"/>
                  <a:pt x="3665" y="296"/>
                </a:cubicBezTo>
                <a:cubicBezTo>
                  <a:pt x="3677" y="303"/>
                  <a:pt x="3692" y="303"/>
                  <a:pt x="3704" y="297"/>
                </a:cubicBezTo>
                <a:cubicBezTo>
                  <a:pt x="3794" y="251"/>
                  <a:pt x="3885" y="256"/>
                  <a:pt x="3974" y="312"/>
                </a:cubicBezTo>
                <a:cubicBezTo>
                  <a:pt x="4226" y="469"/>
                  <a:pt x="4396" y="966"/>
                  <a:pt x="4392" y="1314"/>
                </a:cubicBezTo>
                <a:lnTo>
                  <a:pt x="4391" y="2203"/>
                </a:lnTo>
                <a:cubicBezTo>
                  <a:pt x="4391" y="2332"/>
                  <a:pt x="4286" y="2437"/>
                  <a:pt x="4156" y="2437"/>
                </a:cubicBezTo>
                <a:lnTo>
                  <a:pt x="3904" y="2437"/>
                </a:lnTo>
                <a:lnTo>
                  <a:pt x="3904" y="2088"/>
                </a:lnTo>
                <a:cubicBezTo>
                  <a:pt x="4054" y="1911"/>
                  <a:pt x="4131" y="1681"/>
                  <a:pt x="4130" y="1416"/>
                </a:cubicBezTo>
                <a:cubicBezTo>
                  <a:pt x="4129" y="1189"/>
                  <a:pt x="4072" y="1018"/>
                  <a:pt x="4069" y="1011"/>
                </a:cubicBezTo>
                <a:cubicBezTo>
                  <a:pt x="4062" y="989"/>
                  <a:pt x="4037" y="977"/>
                  <a:pt x="4015" y="984"/>
                </a:cubicBezTo>
                <a:cubicBezTo>
                  <a:pt x="4007" y="987"/>
                  <a:pt x="4001" y="992"/>
                  <a:pt x="3996" y="998"/>
                </a:cubicBezTo>
                <a:cubicBezTo>
                  <a:pt x="3993" y="997"/>
                  <a:pt x="3989" y="996"/>
                  <a:pt x="3986" y="996"/>
                </a:cubicBezTo>
                <a:lnTo>
                  <a:pt x="3903" y="996"/>
                </a:lnTo>
                <a:lnTo>
                  <a:pt x="3816" y="735"/>
                </a:lnTo>
                <a:cubicBezTo>
                  <a:pt x="3810" y="716"/>
                  <a:pt x="3791" y="704"/>
                  <a:pt x="3771" y="706"/>
                </a:cubicBezTo>
                <a:cubicBezTo>
                  <a:pt x="3751" y="708"/>
                  <a:pt x="3736" y="724"/>
                  <a:pt x="3733" y="744"/>
                </a:cubicBezTo>
                <a:lnTo>
                  <a:pt x="3705" y="984"/>
                </a:lnTo>
                <a:lnTo>
                  <a:pt x="3506" y="984"/>
                </a:lnTo>
                <a:lnTo>
                  <a:pt x="3479" y="822"/>
                </a:lnTo>
                <a:cubicBezTo>
                  <a:pt x="3476" y="800"/>
                  <a:pt x="3455" y="784"/>
                  <a:pt x="3432" y="787"/>
                </a:cubicBezTo>
                <a:lnTo>
                  <a:pt x="3360" y="795"/>
                </a:lnTo>
                <a:cubicBezTo>
                  <a:pt x="3339" y="797"/>
                  <a:pt x="3324" y="813"/>
                  <a:pt x="3322" y="833"/>
                </a:cubicBezTo>
                <a:lnTo>
                  <a:pt x="3309" y="976"/>
                </a:lnTo>
                <a:lnTo>
                  <a:pt x="3194" y="976"/>
                </a:lnTo>
                <a:lnTo>
                  <a:pt x="3085" y="735"/>
                </a:lnTo>
                <a:cubicBezTo>
                  <a:pt x="3076" y="717"/>
                  <a:pt x="3056" y="706"/>
                  <a:pt x="3037" y="711"/>
                </a:cubicBezTo>
                <a:cubicBezTo>
                  <a:pt x="3017" y="715"/>
                  <a:pt x="3003" y="732"/>
                  <a:pt x="3003" y="753"/>
                </a:cubicBezTo>
                <a:lnTo>
                  <a:pt x="3003" y="976"/>
                </a:lnTo>
                <a:lnTo>
                  <a:pt x="2812" y="976"/>
                </a:lnTo>
                <a:cubicBezTo>
                  <a:pt x="2799" y="976"/>
                  <a:pt x="2788" y="982"/>
                  <a:pt x="2780" y="991"/>
                </a:cubicBezTo>
                <a:cubicBezTo>
                  <a:pt x="2773" y="997"/>
                  <a:pt x="2768" y="1005"/>
                  <a:pt x="2766" y="1014"/>
                </a:cubicBezTo>
                <a:cubicBezTo>
                  <a:pt x="2613" y="1754"/>
                  <a:pt x="3021" y="2091"/>
                  <a:pt x="3060" y="2121"/>
                </a:cubicBezTo>
                <a:lnTo>
                  <a:pt x="3079" y="2140"/>
                </a:lnTo>
                <a:cubicBezTo>
                  <a:pt x="3080" y="2141"/>
                  <a:pt x="3081" y="2142"/>
                  <a:pt x="3082" y="2143"/>
                </a:cubicBezTo>
                <a:lnTo>
                  <a:pt x="3088" y="2147"/>
                </a:lnTo>
                <a:lnTo>
                  <a:pt x="3088" y="2437"/>
                </a:lnTo>
                <a:lnTo>
                  <a:pt x="2706" y="2437"/>
                </a:lnTo>
                <a:cubicBezTo>
                  <a:pt x="2576" y="2437"/>
                  <a:pt x="2471" y="2332"/>
                  <a:pt x="2471" y="2203"/>
                </a:cubicBezTo>
                <a:lnTo>
                  <a:pt x="2471" y="1347"/>
                </a:lnTo>
                <a:cubicBezTo>
                  <a:pt x="2472" y="1343"/>
                  <a:pt x="2473" y="1339"/>
                  <a:pt x="2473" y="1335"/>
                </a:cubicBezTo>
                <a:cubicBezTo>
                  <a:pt x="2472" y="1118"/>
                  <a:pt x="2516" y="905"/>
                  <a:pt x="2603" y="701"/>
                </a:cubicBezTo>
                <a:cubicBezTo>
                  <a:pt x="2651" y="590"/>
                  <a:pt x="2708" y="496"/>
                  <a:pt x="2775" y="422"/>
                </a:cubicBezTo>
                <a:close/>
                <a:moveTo>
                  <a:pt x="4784" y="2924"/>
                </a:moveTo>
                <a:lnTo>
                  <a:pt x="4784" y="2924"/>
                </a:lnTo>
                <a:cubicBezTo>
                  <a:pt x="4782" y="2692"/>
                  <a:pt x="4665" y="2520"/>
                  <a:pt x="4419" y="2385"/>
                </a:cubicBezTo>
                <a:cubicBezTo>
                  <a:pt x="4455" y="2333"/>
                  <a:pt x="4477" y="2270"/>
                  <a:pt x="4477" y="2203"/>
                </a:cubicBezTo>
                <a:lnTo>
                  <a:pt x="4477" y="1315"/>
                </a:lnTo>
                <a:cubicBezTo>
                  <a:pt x="4482" y="936"/>
                  <a:pt x="4299" y="414"/>
                  <a:pt x="4020" y="240"/>
                </a:cubicBezTo>
                <a:cubicBezTo>
                  <a:pt x="3911" y="172"/>
                  <a:pt x="3796" y="162"/>
                  <a:pt x="3686" y="211"/>
                </a:cubicBezTo>
                <a:cubicBezTo>
                  <a:pt x="3607" y="174"/>
                  <a:pt x="3313" y="51"/>
                  <a:pt x="3015" y="156"/>
                </a:cubicBezTo>
                <a:cubicBezTo>
                  <a:pt x="2917" y="191"/>
                  <a:pt x="2829" y="246"/>
                  <a:pt x="2751" y="322"/>
                </a:cubicBezTo>
                <a:cubicBezTo>
                  <a:pt x="2708" y="263"/>
                  <a:pt x="2660" y="227"/>
                  <a:pt x="2626" y="211"/>
                </a:cubicBezTo>
                <a:cubicBezTo>
                  <a:pt x="2586" y="193"/>
                  <a:pt x="2528" y="188"/>
                  <a:pt x="2492" y="188"/>
                </a:cubicBezTo>
                <a:cubicBezTo>
                  <a:pt x="2470" y="134"/>
                  <a:pt x="2394" y="46"/>
                  <a:pt x="2131" y="25"/>
                </a:cubicBezTo>
                <a:cubicBezTo>
                  <a:pt x="1834" y="0"/>
                  <a:pt x="1687" y="177"/>
                  <a:pt x="1648" y="234"/>
                </a:cubicBezTo>
                <a:cubicBezTo>
                  <a:pt x="1614" y="242"/>
                  <a:pt x="1545" y="266"/>
                  <a:pt x="1486" y="341"/>
                </a:cubicBezTo>
                <a:cubicBezTo>
                  <a:pt x="1473" y="357"/>
                  <a:pt x="1462" y="374"/>
                  <a:pt x="1451" y="393"/>
                </a:cubicBezTo>
                <a:cubicBezTo>
                  <a:pt x="1345" y="268"/>
                  <a:pt x="1223" y="228"/>
                  <a:pt x="1104" y="281"/>
                </a:cubicBezTo>
                <a:cubicBezTo>
                  <a:pt x="1046" y="253"/>
                  <a:pt x="831" y="164"/>
                  <a:pt x="612" y="240"/>
                </a:cubicBezTo>
                <a:cubicBezTo>
                  <a:pt x="457" y="295"/>
                  <a:pt x="336" y="421"/>
                  <a:pt x="253" y="616"/>
                </a:cubicBezTo>
                <a:cubicBezTo>
                  <a:pt x="190" y="762"/>
                  <a:pt x="156" y="915"/>
                  <a:pt x="153" y="1071"/>
                </a:cubicBezTo>
                <a:cubicBezTo>
                  <a:pt x="151" y="1074"/>
                  <a:pt x="151" y="1078"/>
                  <a:pt x="151" y="1081"/>
                </a:cubicBezTo>
                <a:lnTo>
                  <a:pt x="151" y="1740"/>
                </a:lnTo>
                <a:cubicBezTo>
                  <a:pt x="151" y="1804"/>
                  <a:pt x="176" y="1862"/>
                  <a:pt x="218" y="1904"/>
                </a:cubicBezTo>
                <a:cubicBezTo>
                  <a:pt x="72" y="1998"/>
                  <a:pt x="1" y="2118"/>
                  <a:pt x="0" y="2271"/>
                </a:cubicBezTo>
                <a:lnTo>
                  <a:pt x="0" y="2458"/>
                </a:lnTo>
                <a:cubicBezTo>
                  <a:pt x="0" y="2625"/>
                  <a:pt x="135" y="2760"/>
                  <a:pt x="302" y="2760"/>
                </a:cubicBezTo>
                <a:lnTo>
                  <a:pt x="1026" y="2760"/>
                </a:lnTo>
                <a:cubicBezTo>
                  <a:pt x="1075" y="2902"/>
                  <a:pt x="1210" y="3004"/>
                  <a:pt x="1369" y="3004"/>
                </a:cubicBezTo>
                <a:lnTo>
                  <a:pt x="1875" y="3004"/>
                </a:lnTo>
                <a:lnTo>
                  <a:pt x="1868" y="3046"/>
                </a:lnTo>
                <a:cubicBezTo>
                  <a:pt x="1867" y="3048"/>
                  <a:pt x="1867" y="3051"/>
                  <a:pt x="1867" y="3053"/>
                </a:cubicBezTo>
                <a:cubicBezTo>
                  <a:pt x="1867" y="3070"/>
                  <a:pt x="1867" y="3070"/>
                  <a:pt x="1915" y="3125"/>
                </a:cubicBezTo>
                <a:cubicBezTo>
                  <a:pt x="1938" y="3150"/>
                  <a:pt x="1967" y="3183"/>
                  <a:pt x="1997" y="3216"/>
                </a:cubicBezTo>
                <a:cubicBezTo>
                  <a:pt x="2057" y="3282"/>
                  <a:pt x="2116" y="3348"/>
                  <a:pt x="2116" y="3348"/>
                </a:cubicBezTo>
                <a:cubicBezTo>
                  <a:pt x="2124" y="3357"/>
                  <a:pt x="2136" y="3363"/>
                  <a:pt x="2148" y="3363"/>
                </a:cubicBezTo>
                <a:lnTo>
                  <a:pt x="2149" y="3363"/>
                </a:lnTo>
                <a:cubicBezTo>
                  <a:pt x="2161" y="3363"/>
                  <a:pt x="2173" y="3357"/>
                  <a:pt x="2181" y="3348"/>
                </a:cubicBezTo>
                <a:lnTo>
                  <a:pt x="2204" y="3323"/>
                </a:lnTo>
                <a:cubicBezTo>
                  <a:pt x="2262" y="3481"/>
                  <a:pt x="2414" y="3595"/>
                  <a:pt x="2592" y="3595"/>
                </a:cubicBezTo>
                <a:lnTo>
                  <a:pt x="4370" y="3593"/>
                </a:lnTo>
                <a:cubicBezTo>
                  <a:pt x="4598" y="3593"/>
                  <a:pt x="4784" y="3408"/>
                  <a:pt x="4784" y="3180"/>
                </a:cubicBezTo>
                <a:lnTo>
                  <a:pt x="4784" y="292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69" name="Freeform 11">
            <a:extLst>
              <a:ext uri="{FF2B5EF4-FFF2-40B4-BE49-F238E27FC236}">
                <a16:creationId xmlns:a16="http://schemas.microsoft.com/office/drawing/2014/main" id="{7EFC4C71-EDCD-4DF9-8449-25BE9FD05ABD}"/>
              </a:ext>
            </a:extLst>
          </p:cNvPr>
          <p:cNvSpPr>
            <a:spLocks noEditPoints="1"/>
          </p:cNvSpPr>
          <p:nvPr/>
        </p:nvSpPr>
        <p:spPr bwMode="auto">
          <a:xfrm>
            <a:off x="1417565" y="457084"/>
            <a:ext cx="162314" cy="50783"/>
          </a:xfrm>
          <a:custGeom>
            <a:avLst/>
            <a:gdLst>
              <a:gd name="T0" fmla="*/ 254 w 1063"/>
              <a:gd name="T1" fmla="*/ 163 h 331"/>
              <a:gd name="T2" fmla="*/ 254 w 1063"/>
              <a:gd name="T3" fmla="*/ 163 h 331"/>
              <a:gd name="T4" fmla="*/ 180 w 1063"/>
              <a:gd name="T5" fmla="*/ 236 h 331"/>
              <a:gd name="T6" fmla="*/ 189 w 1063"/>
              <a:gd name="T7" fmla="*/ 270 h 331"/>
              <a:gd name="T8" fmla="*/ 104 w 1063"/>
              <a:gd name="T9" fmla="*/ 270 h 331"/>
              <a:gd name="T10" fmla="*/ 61 w 1063"/>
              <a:gd name="T11" fmla="*/ 228 h 331"/>
              <a:gd name="T12" fmla="*/ 61 w 1063"/>
              <a:gd name="T13" fmla="*/ 104 h 331"/>
              <a:gd name="T14" fmla="*/ 104 w 1063"/>
              <a:gd name="T15" fmla="*/ 61 h 331"/>
              <a:gd name="T16" fmla="*/ 413 w 1063"/>
              <a:gd name="T17" fmla="*/ 61 h 331"/>
              <a:gd name="T18" fmla="*/ 456 w 1063"/>
              <a:gd name="T19" fmla="*/ 104 h 331"/>
              <a:gd name="T20" fmla="*/ 456 w 1063"/>
              <a:gd name="T21" fmla="*/ 228 h 331"/>
              <a:gd name="T22" fmla="*/ 413 w 1063"/>
              <a:gd name="T23" fmla="*/ 270 h 331"/>
              <a:gd name="T24" fmla="*/ 319 w 1063"/>
              <a:gd name="T25" fmla="*/ 270 h 331"/>
              <a:gd name="T26" fmla="*/ 327 w 1063"/>
              <a:gd name="T27" fmla="*/ 236 h 331"/>
              <a:gd name="T28" fmla="*/ 254 w 1063"/>
              <a:gd name="T29" fmla="*/ 163 h 331"/>
              <a:gd name="T30" fmla="*/ 607 w 1063"/>
              <a:gd name="T31" fmla="*/ 104 h 331"/>
              <a:gd name="T32" fmla="*/ 607 w 1063"/>
              <a:gd name="T33" fmla="*/ 104 h 331"/>
              <a:gd name="T34" fmla="*/ 649 w 1063"/>
              <a:gd name="T35" fmla="*/ 61 h 331"/>
              <a:gd name="T36" fmla="*/ 959 w 1063"/>
              <a:gd name="T37" fmla="*/ 61 h 331"/>
              <a:gd name="T38" fmla="*/ 1001 w 1063"/>
              <a:gd name="T39" fmla="*/ 104 h 331"/>
              <a:gd name="T40" fmla="*/ 1001 w 1063"/>
              <a:gd name="T41" fmla="*/ 228 h 331"/>
              <a:gd name="T42" fmla="*/ 959 w 1063"/>
              <a:gd name="T43" fmla="*/ 270 h 331"/>
              <a:gd name="T44" fmla="*/ 883 w 1063"/>
              <a:gd name="T45" fmla="*/ 270 h 331"/>
              <a:gd name="T46" fmla="*/ 891 w 1063"/>
              <a:gd name="T47" fmla="*/ 236 h 331"/>
              <a:gd name="T48" fmla="*/ 818 w 1063"/>
              <a:gd name="T49" fmla="*/ 163 h 331"/>
              <a:gd name="T50" fmla="*/ 744 w 1063"/>
              <a:gd name="T51" fmla="*/ 236 h 331"/>
              <a:gd name="T52" fmla="*/ 753 w 1063"/>
              <a:gd name="T53" fmla="*/ 270 h 331"/>
              <a:gd name="T54" fmla="*/ 649 w 1063"/>
              <a:gd name="T55" fmla="*/ 270 h 331"/>
              <a:gd name="T56" fmla="*/ 607 w 1063"/>
              <a:gd name="T57" fmla="*/ 228 h 331"/>
              <a:gd name="T58" fmla="*/ 607 w 1063"/>
              <a:gd name="T59" fmla="*/ 104 h 331"/>
              <a:gd name="T60" fmla="*/ 517 w 1063"/>
              <a:gd name="T61" fmla="*/ 228 h 331"/>
              <a:gd name="T62" fmla="*/ 517 w 1063"/>
              <a:gd name="T63" fmla="*/ 228 h 331"/>
              <a:gd name="T64" fmla="*/ 517 w 1063"/>
              <a:gd name="T65" fmla="*/ 104 h 331"/>
              <a:gd name="T66" fmla="*/ 516 w 1063"/>
              <a:gd name="T67" fmla="*/ 95 h 331"/>
              <a:gd name="T68" fmla="*/ 546 w 1063"/>
              <a:gd name="T69" fmla="*/ 95 h 331"/>
              <a:gd name="T70" fmla="*/ 546 w 1063"/>
              <a:gd name="T71" fmla="*/ 104 h 331"/>
              <a:gd name="T72" fmla="*/ 546 w 1063"/>
              <a:gd name="T73" fmla="*/ 228 h 331"/>
              <a:gd name="T74" fmla="*/ 649 w 1063"/>
              <a:gd name="T75" fmla="*/ 331 h 331"/>
              <a:gd name="T76" fmla="*/ 959 w 1063"/>
              <a:gd name="T77" fmla="*/ 331 h 331"/>
              <a:gd name="T78" fmla="*/ 1063 w 1063"/>
              <a:gd name="T79" fmla="*/ 228 h 331"/>
              <a:gd name="T80" fmla="*/ 1063 w 1063"/>
              <a:gd name="T81" fmla="*/ 104 h 331"/>
              <a:gd name="T82" fmla="*/ 959 w 1063"/>
              <a:gd name="T83" fmla="*/ 0 h 331"/>
              <a:gd name="T84" fmla="*/ 649 w 1063"/>
              <a:gd name="T85" fmla="*/ 0 h 331"/>
              <a:gd name="T86" fmla="*/ 561 w 1063"/>
              <a:gd name="T87" fmla="*/ 50 h 331"/>
              <a:gd name="T88" fmla="*/ 502 w 1063"/>
              <a:gd name="T89" fmla="*/ 50 h 331"/>
              <a:gd name="T90" fmla="*/ 413 w 1063"/>
              <a:gd name="T91" fmla="*/ 0 h 331"/>
              <a:gd name="T92" fmla="*/ 104 w 1063"/>
              <a:gd name="T93" fmla="*/ 0 h 331"/>
              <a:gd name="T94" fmla="*/ 0 w 1063"/>
              <a:gd name="T95" fmla="*/ 104 h 331"/>
              <a:gd name="T96" fmla="*/ 0 w 1063"/>
              <a:gd name="T97" fmla="*/ 228 h 331"/>
              <a:gd name="T98" fmla="*/ 104 w 1063"/>
              <a:gd name="T99" fmla="*/ 331 h 331"/>
              <a:gd name="T100" fmla="*/ 413 w 1063"/>
              <a:gd name="T101" fmla="*/ 331 h 331"/>
              <a:gd name="T102" fmla="*/ 517 w 1063"/>
              <a:gd name="T103" fmla="*/ 228 h 3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1063" h="331">
                <a:moveTo>
                  <a:pt x="254" y="163"/>
                </a:moveTo>
                <a:lnTo>
                  <a:pt x="254" y="163"/>
                </a:lnTo>
                <a:cubicBezTo>
                  <a:pt x="213" y="163"/>
                  <a:pt x="180" y="196"/>
                  <a:pt x="180" y="236"/>
                </a:cubicBezTo>
                <a:cubicBezTo>
                  <a:pt x="180" y="249"/>
                  <a:pt x="183" y="260"/>
                  <a:pt x="189" y="270"/>
                </a:cubicBezTo>
                <a:lnTo>
                  <a:pt x="104" y="270"/>
                </a:lnTo>
                <a:cubicBezTo>
                  <a:pt x="80" y="270"/>
                  <a:pt x="61" y="251"/>
                  <a:pt x="61" y="228"/>
                </a:cubicBezTo>
                <a:lnTo>
                  <a:pt x="61" y="104"/>
                </a:lnTo>
                <a:cubicBezTo>
                  <a:pt x="61" y="80"/>
                  <a:pt x="80" y="61"/>
                  <a:pt x="104" y="61"/>
                </a:cubicBezTo>
                <a:lnTo>
                  <a:pt x="413" y="61"/>
                </a:lnTo>
                <a:cubicBezTo>
                  <a:pt x="437" y="61"/>
                  <a:pt x="456" y="80"/>
                  <a:pt x="456" y="104"/>
                </a:cubicBezTo>
                <a:lnTo>
                  <a:pt x="456" y="228"/>
                </a:lnTo>
                <a:cubicBezTo>
                  <a:pt x="456" y="251"/>
                  <a:pt x="437" y="270"/>
                  <a:pt x="413" y="270"/>
                </a:cubicBezTo>
                <a:lnTo>
                  <a:pt x="319" y="270"/>
                </a:lnTo>
                <a:cubicBezTo>
                  <a:pt x="324" y="260"/>
                  <a:pt x="327" y="249"/>
                  <a:pt x="327" y="236"/>
                </a:cubicBezTo>
                <a:cubicBezTo>
                  <a:pt x="327" y="196"/>
                  <a:pt x="294" y="163"/>
                  <a:pt x="254" y="163"/>
                </a:cubicBezTo>
                <a:close/>
                <a:moveTo>
                  <a:pt x="607" y="104"/>
                </a:moveTo>
                <a:lnTo>
                  <a:pt x="607" y="104"/>
                </a:lnTo>
                <a:cubicBezTo>
                  <a:pt x="607" y="80"/>
                  <a:pt x="626" y="61"/>
                  <a:pt x="649" y="61"/>
                </a:cubicBezTo>
                <a:lnTo>
                  <a:pt x="959" y="61"/>
                </a:lnTo>
                <a:cubicBezTo>
                  <a:pt x="982" y="61"/>
                  <a:pt x="1001" y="80"/>
                  <a:pt x="1001" y="104"/>
                </a:cubicBezTo>
                <a:lnTo>
                  <a:pt x="1001" y="228"/>
                </a:lnTo>
                <a:cubicBezTo>
                  <a:pt x="1001" y="251"/>
                  <a:pt x="982" y="270"/>
                  <a:pt x="959" y="270"/>
                </a:cubicBezTo>
                <a:lnTo>
                  <a:pt x="883" y="270"/>
                </a:lnTo>
                <a:cubicBezTo>
                  <a:pt x="888" y="260"/>
                  <a:pt x="891" y="249"/>
                  <a:pt x="891" y="236"/>
                </a:cubicBezTo>
                <a:cubicBezTo>
                  <a:pt x="891" y="196"/>
                  <a:pt x="858" y="163"/>
                  <a:pt x="818" y="163"/>
                </a:cubicBezTo>
                <a:cubicBezTo>
                  <a:pt x="777" y="163"/>
                  <a:pt x="744" y="196"/>
                  <a:pt x="744" y="236"/>
                </a:cubicBezTo>
                <a:cubicBezTo>
                  <a:pt x="744" y="249"/>
                  <a:pt x="747" y="260"/>
                  <a:pt x="753" y="270"/>
                </a:cubicBezTo>
                <a:lnTo>
                  <a:pt x="649" y="270"/>
                </a:lnTo>
                <a:cubicBezTo>
                  <a:pt x="626" y="270"/>
                  <a:pt x="607" y="251"/>
                  <a:pt x="607" y="228"/>
                </a:cubicBezTo>
                <a:lnTo>
                  <a:pt x="607" y="104"/>
                </a:lnTo>
                <a:close/>
                <a:moveTo>
                  <a:pt x="517" y="228"/>
                </a:moveTo>
                <a:lnTo>
                  <a:pt x="517" y="228"/>
                </a:lnTo>
                <a:lnTo>
                  <a:pt x="517" y="104"/>
                </a:lnTo>
                <a:cubicBezTo>
                  <a:pt x="517" y="101"/>
                  <a:pt x="517" y="98"/>
                  <a:pt x="516" y="95"/>
                </a:cubicBezTo>
                <a:lnTo>
                  <a:pt x="546" y="95"/>
                </a:lnTo>
                <a:cubicBezTo>
                  <a:pt x="546" y="98"/>
                  <a:pt x="546" y="101"/>
                  <a:pt x="546" y="104"/>
                </a:cubicBezTo>
                <a:lnTo>
                  <a:pt x="546" y="228"/>
                </a:lnTo>
                <a:cubicBezTo>
                  <a:pt x="546" y="285"/>
                  <a:pt x="592" y="331"/>
                  <a:pt x="649" y="331"/>
                </a:cubicBezTo>
                <a:lnTo>
                  <a:pt x="959" y="331"/>
                </a:lnTo>
                <a:cubicBezTo>
                  <a:pt x="1016" y="331"/>
                  <a:pt x="1063" y="285"/>
                  <a:pt x="1063" y="228"/>
                </a:cubicBezTo>
                <a:lnTo>
                  <a:pt x="1063" y="104"/>
                </a:lnTo>
                <a:cubicBezTo>
                  <a:pt x="1063" y="47"/>
                  <a:pt x="1016" y="0"/>
                  <a:pt x="959" y="0"/>
                </a:cubicBezTo>
                <a:lnTo>
                  <a:pt x="649" y="0"/>
                </a:lnTo>
                <a:cubicBezTo>
                  <a:pt x="612" y="0"/>
                  <a:pt x="579" y="20"/>
                  <a:pt x="561" y="50"/>
                </a:cubicBezTo>
                <a:lnTo>
                  <a:pt x="502" y="50"/>
                </a:lnTo>
                <a:cubicBezTo>
                  <a:pt x="483" y="20"/>
                  <a:pt x="451" y="0"/>
                  <a:pt x="413" y="0"/>
                </a:cubicBezTo>
                <a:lnTo>
                  <a:pt x="104" y="0"/>
                </a:lnTo>
                <a:cubicBezTo>
                  <a:pt x="47" y="0"/>
                  <a:pt x="0" y="47"/>
                  <a:pt x="0" y="104"/>
                </a:cubicBezTo>
                <a:lnTo>
                  <a:pt x="0" y="228"/>
                </a:lnTo>
                <a:cubicBezTo>
                  <a:pt x="0" y="285"/>
                  <a:pt x="47" y="331"/>
                  <a:pt x="104" y="331"/>
                </a:cubicBezTo>
                <a:lnTo>
                  <a:pt x="413" y="331"/>
                </a:lnTo>
                <a:cubicBezTo>
                  <a:pt x="470" y="331"/>
                  <a:pt x="517" y="285"/>
                  <a:pt x="517" y="228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sp>
        <p:nvSpPr>
          <p:cNvPr id="70" name="Freeform 12">
            <a:extLst>
              <a:ext uri="{FF2B5EF4-FFF2-40B4-BE49-F238E27FC236}">
                <a16:creationId xmlns:a16="http://schemas.microsoft.com/office/drawing/2014/main" id="{34BB5CC4-D57F-47E9-9D6C-41C12BF0C3DB}"/>
              </a:ext>
            </a:extLst>
          </p:cNvPr>
          <p:cNvSpPr>
            <a:spLocks/>
          </p:cNvSpPr>
          <p:nvPr/>
        </p:nvSpPr>
        <p:spPr bwMode="auto">
          <a:xfrm>
            <a:off x="1477840" y="567666"/>
            <a:ext cx="54105" cy="17560"/>
          </a:xfrm>
          <a:custGeom>
            <a:avLst/>
            <a:gdLst>
              <a:gd name="T0" fmla="*/ 286 w 352"/>
              <a:gd name="T1" fmla="*/ 9 h 113"/>
              <a:gd name="T2" fmla="*/ 286 w 352"/>
              <a:gd name="T3" fmla="*/ 9 h 113"/>
              <a:gd name="T4" fmla="*/ 48 w 352"/>
              <a:gd name="T5" fmla="*/ 24 h 113"/>
              <a:gd name="T6" fmla="*/ 2 w 352"/>
              <a:gd name="T7" fmla="*/ 64 h 113"/>
              <a:gd name="T8" fmla="*/ 41 w 352"/>
              <a:gd name="T9" fmla="*/ 110 h 113"/>
              <a:gd name="T10" fmla="*/ 136 w 352"/>
              <a:gd name="T11" fmla="*/ 113 h 113"/>
              <a:gd name="T12" fmla="*/ 321 w 352"/>
              <a:gd name="T13" fmla="*/ 87 h 113"/>
              <a:gd name="T14" fmla="*/ 343 w 352"/>
              <a:gd name="T15" fmla="*/ 31 h 113"/>
              <a:gd name="T16" fmla="*/ 286 w 352"/>
              <a:gd name="T17" fmla="*/ 9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2" h="113">
                <a:moveTo>
                  <a:pt x="286" y="9"/>
                </a:moveTo>
                <a:lnTo>
                  <a:pt x="286" y="9"/>
                </a:lnTo>
                <a:cubicBezTo>
                  <a:pt x="240" y="30"/>
                  <a:pt x="115" y="30"/>
                  <a:pt x="48" y="24"/>
                </a:cubicBezTo>
                <a:cubicBezTo>
                  <a:pt x="24" y="23"/>
                  <a:pt x="4" y="40"/>
                  <a:pt x="2" y="64"/>
                </a:cubicBezTo>
                <a:cubicBezTo>
                  <a:pt x="0" y="87"/>
                  <a:pt x="18" y="108"/>
                  <a:pt x="41" y="110"/>
                </a:cubicBezTo>
                <a:cubicBezTo>
                  <a:pt x="50" y="110"/>
                  <a:pt x="88" y="113"/>
                  <a:pt x="136" y="113"/>
                </a:cubicBezTo>
                <a:cubicBezTo>
                  <a:pt x="198" y="113"/>
                  <a:pt x="275" y="108"/>
                  <a:pt x="321" y="87"/>
                </a:cubicBezTo>
                <a:cubicBezTo>
                  <a:pt x="343" y="78"/>
                  <a:pt x="352" y="52"/>
                  <a:pt x="343" y="31"/>
                </a:cubicBezTo>
                <a:cubicBezTo>
                  <a:pt x="333" y="9"/>
                  <a:pt x="308" y="0"/>
                  <a:pt x="286" y="9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 Light"/>
              <a:ea typeface="+mn-ea"/>
              <a:cs typeface="+mn-cs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D2FD3-8423-4F7F-B1F1-2616699F5BEC}"/>
              </a:ext>
            </a:extLst>
          </p:cNvPr>
          <p:cNvGrpSpPr/>
          <p:nvPr/>
        </p:nvGrpSpPr>
        <p:grpSpPr>
          <a:xfrm>
            <a:off x="6947966" y="1411362"/>
            <a:ext cx="730412" cy="548640"/>
            <a:chOff x="6947966" y="1411362"/>
            <a:chExt cx="730412" cy="548640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0686D113-AC77-49DD-8D19-16C21CFA2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7506" y="1539979"/>
              <a:ext cx="19459" cy="19459"/>
            </a:xfrm>
            <a:custGeom>
              <a:avLst/>
              <a:gdLst>
                <a:gd name="T0" fmla="*/ 64 w 128"/>
                <a:gd name="T1" fmla="*/ 128 h 128"/>
                <a:gd name="T2" fmla="*/ 64 w 128"/>
                <a:gd name="T3" fmla="*/ 128 h 128"/>
                <a:gd name="T4" fmla="*/ 128 w 128"/>
                <a:gd name="T5" fmla="*/ 64 h 128"/>
                <a:gd name="T6" fmla="*/ 64 w 128"/>
                <a:gd name="T7" fmla="*/ 0 h 128"/>
                <a:gd name="T8" fmla="*/ 0 w 128"/>
                <a:gd name="T9" fmla="*/ 64 h 128"/>
                <a:gd name="T10" fmla="*/ 64 w 128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lnTo>
                    <a:pt x="64" y="128"/>
                  </a:lnTo>
                  <a:cubicBezTo>
                    <a:pt x="99" y="128"/>
                    <a:pt x="128" y="100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00"/>
                    <a:pt x="28" y="128"/>
                    <a:pt x="64" y="1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DF5EE20-1D10-4F13-B6B0-23250FF05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0121" y="1539979"/>
              <a:ext cx="19459" cy="19933"/>
            </a:xfrm>
            <a:custGeom>
              <a:avLst/>
              <a:gdLst>
                <a:gd name="T0" fmla="*/ 64 w 128"/>
                <a:gd name="T1" fmla="*/ 128 h 128"/>
                <a:gd name="T2" fmla="*/ 64 w 128"/>
                <a:gd name="T3" fmla="*/ 128 h 128"/>
                <a:gd name="T4" fmla="*/ 128 w 128"/>
                <a:gd name="T5" fmla="*/ 64 h 128"/>
                <a:gd name="T6" fmla="*/ 64 w 128"/>
                <a:gd name="T7" fmla="*/ 0 h 128"/>
                <a:gd name="T8" fmla="*/ 0 w 128"/>
                <a:gd name="T9" fmla="*/ 64 h 128"/>
                <a:gd name="T10" fmla="*/ 64 w 128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lnTo>
                    <a:pt x="64" y="128"/>
                  </a:ln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4" y="1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D7B3BFD7-9C21-4B11-A23C-92352B9A2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602" y="1574151"/>
              <a:ext cx="16136" cy="16611"/>
            </a:xfrm>
            <a:custGeom>
              <a:avLst/>
              <a:gdLst>
                <a:gd name="T0" fmla="*/ 53 w 107"/>
                <a:gd name="T1" fmla="*/ 0 h 108"/>
                <a:gd name="T2" fmla="*/ 53 w 107"/>
                <a:gd name="T3" fmla="*/ 0 h 108"/>
                <a:gd name="T4" fmla="*/ 0 w 107"/>
                <a:gd name="T5" fmla="*/ 54 h 108"/>
                <a:gd name="T6" fmla="*/ 53 w 107"/>
                <a:gd name="T7" fmla="*/ 108 h 108"/>
                <a:gd name="T8" fmla="*/ 107 w 107"/>
                <a:gd name="T9" fmla="*/ 54 h 108"/>
                <a:gd name="T10" fmla="*/ 53 w 107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108">
                  <a:moveTo>
                    <a:pt x="53" y="0"/>
                  </a:moveTo>
                  <a:lnTo>
                    <a:pt x="53" y="0"/>
                  </a:ln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3" y="108"/>
                  </a:cubicBezTo>
                  <a:cubicBezTo>
                    <a:pt x="83" y="108"/>
                    <a:pt x="107" y="84"/>
                    <a:pt x="107" y="54"/>
                  </a:cubicBezTo>
                  <a:cubicBezTo>
                    <a:pt x="107" y="24"/>
                    <a:pt x="83" y="0"/>
                    <a:pt x="5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B6ABBA47-BF91-4DEB-8069-EAF8088FC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480" y="1574151"/>
              <a:ext cx="16136" cy="16611"/>
            </a:xfrm>
            <a:custGeom>
              <a:avLst/>
              <a:gdLst>
                <a:gd name="T0" fmla="*/ 54 w 108"/>
                <a:gd name="T1" fmla="*/ 0 h 108"/>
                <a:gd name="T2" fmla="*/ 54 w 108"/>
                <a:gd name="T3" fmla="*/ 0 h 108"/>
                <a:gd name="T4" fmla="*/ 0 w 108"/>
                <a:gd name="T5" fmla="*/ 54 h 108"/>
                <a:gd name="T6" fmla="*/ 54 w 108"/>
                <a:gd name="T7" fmla="*/ 108 h 108"/>
                <a:gd name="T8" fmla="*/ 108 w 108"/>
                <a:gd name="T9" fmla="*/ 54 h 108"/>
                <a:gd name="T10" fmla="*/ 54 w 108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08">
                  <a:moveTo>
                    <a:pt x="54" y="0"/>
                  </a:moveTo>
                  <a:lnTo>
                    <a:pt x="54" y="0"/>
                  </a:ln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FFF0174D-EC66-4156-94B8-E0E0786B3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4685" y="1636798"/>
              <a:ext cx="39392" cy="12814"/>
            </a:xfrm>
            <a:custGeom>
              <a:avLst/>
              <a:gdLst>
                <a:gd name="T0" fmla="*/ 210 w 258"/>
                <a:gd name="T1" fmla="*/ 7 h 83"/>
                <a:gd name="T2" fmla="*/ 210 w 258"/>
                <a:gd name="T3" fmla="*/ 7 h 83"/>
                <a:gd name="T4" fmla="*/ 35 w 258"/>
                <a:gd name="T5" fmla="*/ 18 h 83"/>
                <a:gd name="T6" fmla="*/ 2 w 258"/>
                <a:gd name="T7" fmla="*/ 47 h 83"/>
                <a:gd name="T8" fmla="*/ 30 w 258"/>
                <a:gd name="T9" fmla="*/ 81 h 83"/>
                <a:gd name="T10" fmla="*/ 100 w 258"/>
                <a:gd name="T11" fmla="*/ 83 h 83"/>
                <a:gd name="T12" fmla="*/ 236 w 258"/>
                <a:gd name="T13" fmla="*/ 64 h 83"/>
                <a:gd name="T14" fmla="*/ 251 w 258"/>
                <a:gd name="T15" fmla="*/ 23 h 83"/>
                <a:gd name="T16" fmla="*/ 210 w 258"/>
                <a:gd name="T17" fmla="*/ 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83">
                  <a:moveTo>
                    <a:pt x="210" y="7"/>
                  </a:moveTo>
                  <a:lnTo>
                    <a:pt x="210" y="7"/>
                  </a:lnTo>
                  <a:cubicBezTo>
                    <a:pt x="176" y="23"/>
                    <a:pt x="85" y="22"/>
                    <a:pt x="35" y="18"/>
                  </a:cubicBezTo>
                  <a:cubicBezTo>
                    <a:pt x="18" y="17"/>
                    <a:pt x="3" y="30"/>
                    <a:pt x="2" y="47"/>
                  </a:cubicBezTo>
                  <a:cubicBezTo>
                    <a:pt x="0" y="64"/>
                    <a:pt x="13" y="79"/>
                    <a:pt x="30" y="81"/>
                  </a:cubicBezTo>
                  <a:cubicBezTo>
                    <a:pt x="37" y="81"/>
                    <a:pt x="65" y="83"/>
                    <a:pt x="100" y="83"/>
                  </a:cubicBezTo>
                  <a:cubicBezTo>
                    <a:pt x="145" y="83"/>
                    <a:pt x="202" y="80"/>
                    <a:pt x="236" y="64"/>
                  </a:cubicBezTo>
                  <a:cubicBezTo>
                    <a:pt x="251" y="57"/>
                    <a:pt x="258" y="39"/>
                    <a:pt x="251" y="23"/>
                  </a:cubicBezTo>
                  <a:cubicBezTo>
                    <a:pt x="244" y="7"/>
                    <a:pt x="226" y="0"/>
                    <a:pt x="210" y="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1BFF68FD-40E8-48A0-8E54-20C323AFB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7966" y="1411362"/>
              <a:ext cx="730412" cy="548640"/>
            </a:xfrm>
            <a:custGeom>
              <a:avLst/>
              <a:gdLst>
                <a:gd name="T0" fmla="*/ 3357 w 4784"/>
                <a:gd name="T1" fmla="*/ 2934 h 3595"/>
                <a:gd name="T2" fmla="*/ 2179 w 4784"/>
                <a:gd name="T3" fmla="*/ 2926 h 3595"/>
                <a:gd name="T4" fmla="*/ 2100 w 4784"/>
                <a:gd name="T5" fmla="*/ 2332 h 3595"/>
                <a:gd name="T6" fmla="*/ 1369 w 4784"/>
                <a:gd name="T7" fmla="*/ 2924 h 3595"/>
                <a:gd name="T8" fmla="*/ 1563 w 4784"/>
                <a:gd name="T9" fmla="*/ 2099 h 3595"/>
                <a:gd name="T10" fmla="*/ 697 w 4784"/>
                <a:gd name="T11" fmla="*/ 1975 h 3595"/>
                <a:gd name="T12" fmla="*/ 1233 w 4784"/>
                <a:gd name="T13" fmla="*/ 1975 h 3595"/>
                <a:gd name="T14" fmla="*/ 918 w 4784"/>
                <a:gd name="T15" fmla="*/ 2279 h 3595"/>
                <a:gd name="T16" fmla="*/ 1007 w 4784"/>
                <a:gd name="T17" fmla="*/ 2643 h 3595"/>
                <a:gd name="T18" fmla="*/ 219 w 4784"/>
                <a:gd name="T19" fmla="*/ 1980 h 3595"/>
                <a:gd name="T20" fmla="*/ 914 w 4784"/>
                <a:gd name="T21" fmla="*/ 2697 h 3595"/>
                <a:gd name="T22" fmla="*/ 213 w 4784"/>
                <a:gd name="T23" fmla="*/ 1740 h 3595"/>
                <a:gd name="T24" fmla="*/ 1117 w 4784"/>
                <a:gd name="T25" fmla="*/ 343 h 3595"/>
                <a:gd name="T26" fmla="*/ 1014 w 4784"/>
                <a:gd name="T27" fmla="*/ 548 h 3595"/>
                <a:gd name="T28" fmla="*/ 387 w 4784"/>
                <a:gd name="T29" fmla="*/ 957 h 3595"/>
                <a:gd name="T30" fmla="*/ 385 w 4784"/>
                <a:gd name="T31" fmla="*/ 1912 h 3595"/>
                <a:gd name="T32" fmla="*/ 1353 w 4784"/>
                <a:gd name="T33" fmla="*/ 1084 h 3595"/>
                <a:gd name="T34" fmla="*/ 706 w 4784"/>
                <a:gd name="T35" fmla="*/ 1652 h 3595"/>
                <a:gd name="T36" fmla="*/ 923 w 4784"/>
                <a:gd name="T37" fmla="*/ 647 h 3595"/>
                <a:gd name="T38" fmla="*/ 1621 w 4784"/>
                <a:gd name="T39" fmla="*/ 1740 h 3595"/>
                <a:gd name="T40" fmla="*/ 1547 w 4784"/>
                <a:gd name="T41" fmla="*/ 393 h 3595"/>
                <a:gd name="T42" fmla="*/ 2462 w 4784"/>
                <a:gd name="T43" fmla="*/ 268 h 3595"/>
                <a:gd name="T44" fmla="*/ 1476 w 4784"/>
                <a:gd name="T45" fmla="*/ 874 h 3595"/>
                <a:gd name="T46" fmla="*/ 2390 w 4784"/>
                <a:gd name="T47" fmla="*/ 2257 h 3595"/>
                <a:gd name="T48" fmla="*/ 2385 w 4784"/>
                <a:gd name="T49" fmla="*/ 1986 h 3595"/>
                <a:gd name="T50" fmla="*/ 1641 w 4784"/>
                <a:gd name="T51" fmla="*/ 2052 h 3595"/>
                <a:gd name="T52" fmla="*/ 1746 w 4784"/>
                <a:gd name="T53" fmla="*/ 1820 h 3595"/>
                <a:gd name="T54" fmla="*/ 1994 w 4784"/>
                <a:gd name="T55" fmla="*/ 1511 h 3595"/>
                <a:gd name="T56" fmla="*/ 2073 w 4784"/>
                <a:gd name="T57" fmla="*/ 975 h 3595"/>
                <a:gd name="T58" fmla="*/ 2474 w 4784"/>
                <a:gd name="T59" fmla="*/ 801 h 3595"/>
                <a:gd name="T60" fmla="*/ 2474 w 4784"/>
                <a:gd name="T61" fmla="*/ 801 h 3595"/>
                <a:gd name="T62" fmla="*/ 2014 w 4784"/>
                <a:gd name="T63" fmla="*/ 662 h 3595"/>
                <a:gd name="T64" fmla="*/ 1735 w 4784"/>
                <a:gd name="T65" fmla="*/ 1079 h 3595"/>
                <a:gd name="T66" fmla="*/ 2385 w 4784"/>
                <a:gd name="T67" fmla="*/ 1369 h 3595"/>
                <a:gd name="T68" fmla="*/ 1529 w 4784"/>
                <a:gd name="T69" fmla="*/ 1167 h 3595"/>
                <a:gd name="T70" fmla="*/ 2238 w 4784"/>
                <a:gd name="T71" fmla="*/ 2199 h 3595"/>
                <a:gd name="T72" fmla="*/ 2260 w 4784"/>
                <a:gd name="T73" fmla="*/ 2014 h 3595"/>
                <a:gd name="T74" fmla="*/ 2073 w 4784"/>
                <a:gd name="T75" fmla="*/ 1834 h 3595"/>
                <a:gd name="T76" fmla="*/ 3113 w 4784"/>
                <a:gd name="T77" fmla="*/ 2055 h 3595"/>
                <a:gd name="T78" fmla="*/ 3348 w 4784"/>
                <a:gd name="T79" fmla="*/ 1062 h 3595"/>
                <a:gd name="T80" fmla="*/ 3796 w 4784"/>
                <a:gd name="T81" fmla="*/ 945 h 3595"/>
                <a:gd name="T82" fmla="*/ 3137 w 4784"/>
                <a:gd name="T83" fmla="*/ 2078 h 3595"/>
                <a:gd name="T84" fmla="*/ 3173 w 4784"/>
                <a:gd name="T85" fmla="*/ 2212 h 3595"/>
                <a:gd name="T86" fmla="*/ 4198 w 4784"/>
                <a:gd name="T87" fmla="*/ 2520 h 3595"/>
                <a:gd name="T88" fmla="*/ 2781 w 4784"/>
                <a:gd name="T89" fmla="*/ 414 h 3595"/>
                <a:gd name="T90" fmla="*/ 4156 w 4784"/>
                <a:gd name="T91" fmla="*/ 2437 h 3595"/>
                <a:gd name="T92" fmla="*/ 3986 w 4784"/>
                <a:gd name="T93" fmla="*/ 996 h 3595"/>
                <a:gd name="T94" fmla="*/ 3479 w 4784"/>
                <a:gd name="T95" fmla="*/ 822 h 3595"/>
                <a:gd name="T96" fmla="*/ 3037 w 4784"/>
                <a:gd name="T97" fmla="*/ 711 h 3595"/>
                <a:gd name="T98" fmla="*/ 3079 w 4784"/>
                <a:gd name="T99" fmla="*/ 2140 h 3595"/>
                <a:gd name="T100" fmla="*/ 2473 w 4784"/>
                <a:gd name="T101" fmla="*/ 1335 h 3595"/>
                <a:gd name="T102" fmla="*/ 4477 w 4784"/>
                <a:gd name="T103" fmla="*/ 1315 h 3595"/>
                <a:gd name="T104" fmla="*/ 2131 w 4784"/>
                <a:gd name="T105" fmla="*/ 25 h 3595"/>
                <a:gd name="T106" fmla="*/ 153 w 4784"/>
                <a:gd name="T107" fmla="*/ 1071 h 3595"/>
                <a:gd name="T108" fmla="*/ 1026 w 4784"/>
                <a:gd name="T109" fmla="*/ 2760 h 3595"/>
                <a:gd name="T110" fmla="*/ 2116 w 4784"/>
                <a:gd name="T111" fmla="*/ 3348 h 3595"/>
                <a:gd name="T112" fmla="*/ 4784 w 4784"/>
                <a:gd name="T113" fmla="*/ 3180 h 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84" h="3595">
                  <a:moveTo>
                    <a:pt x="4370" y="3507"/>
                  </a:moveTo>
                  <a:lnTo>
                    <a:pt x="4370" y="3507"/>
                  </a:lnTo>
                  <a:lnTo>
                    <a:pt x="2592" y="3509"/>
                  </a:lnTo>
                  <a:cubicBezTo>
                    <a:pt x="2412" y="3509"/>
                    <a:pt x="2264" y="3362"/>
                    <a:pt x="2264" y="3181"/>
                  </a:cubicBezTo>
                  <a:lnTo>
                    <a:pt x="2264" y="2927"/>
                  </a:lnTo>
                  <a:cubicBezTo>
                    <a:pt x="2266" y="2744"/>
                    <a:pt x="2352" y="2605"/>
                    <a:pt x="2535" y="2491"/>
                  </a:cubicBezTo>
                  <a:cubicBezTo>
                    <a:pt x="2610" y="2581"/>
                    <a:pt x="2910" y="2904"/>
                    <a:pt x="3357" y="2934"/>
                  </a:cubicBezTo>
                  <a:cubicBezTo>
                    <a:pt x="3380" y="2936"/>
                    <a:pt x="3402" y="2937"/>
                    <a:pt x="3425" y="2937"/>
                  </a:cubicBezTo>
                  <a:cubicBezTo>
                    <a:pt x="3747" y="2937"/>
                    <a:pt x="4070" y="2778"/>
                    <a:pt x="4383" y="2465"/>
                  </a:cubicBezTo>
                  <a:cubicBezTo>
                    <a:pt x="4383" y="2464"/>
                    <a:pt x="4384" y="2464"/>
                    <a:pt x="4384" y="2463"/>
                  </a:cubicBezTo>
                  <a:cubicBezTo>
                    <a:pt x="4596" y="2582"/>
                    <a:pt x="4696" y="2729"/>
                    <a:pt x="4698" y="2925"/>
                  </a:cubicBezTo>
                  <a:lnTo>
                    <a:pt x="4698" y="3180"/>
                  </a:lnTo>
                  <a:cubicBezTo>
                    <a:pt x="4698" y="3360"/>
                    <a:pt x="4551" y="3507"/>
                    <a:pt x="4370" y="3507"/>
                  </a:cubicBezTo>
                  <a:close/>
                  <a:moveTo>
                    <a:pt x="2179" y="2926"/>
                  </a:moveTo>
                  <a:lnTo>
                    <a:pt x="2179" y="2926"/>
                  </a:lnTo>
                  <a:lnTo>
                    <a:pt x="2179" y="3181"/>
                  </a:lnTo>
                  <a:cubicBezTo>
                    <a:pt x="2179" y="3193"/>
                    <a:pt x="2180" y="3206"/>
                    <a:pt x="2181" y="3218"/>
                  </a:cubicBezTo>
                  <a:lnTo>
                    <a:pt x="2148" y="3254"/>
                  </a:lnTo>
                  <a:cubicBezTo>
                    <a:pt x="2076" y="3173"/>
                    <a:pt x="1989" y="3076"/>
                    <a:pt x="1957" y="3040"/>
                  </a:cubicBezTo>
                  <a:lnTo>
                    <a:pt x="2077" y="2330"/>
                  </a:lnTo>
                  <a:cubicBezTo>
                    <a:pt x="2085" y="2331"/>
                    <a:pt x="2092" y="2332"/>
                    <a:pt x="2100" y="2332"/>
                  </a:cubicBezTo>
                  <a:lnTo>
                    <a:pt x="2179" y="2332"/>
                  </a:lnTo>
                  <a:cubicBezTo>
                    <a:pt x="2194" y="2332"/>
                    <a:pt x="2207" y="2330"/>
                    <a:pt x="2220" y="2325"/>
                  </a:cubicBezTo>
                  <a:lnTo>
                    <a:pt x="2270" y="2622"/>
                  </a:lnTo>
                  <a:cubicBezTo>
                    <a:pt x="2210" y="2711"/>
                    <a:pt x="2180" y="2812"/>
                    <a:pt x="2179" y="2926"/>
                  </a:cubicBezTo>
                  <a:close/>
                  <a:moveTo>
                    <a:pt x="1888" y="2924"/>
                  </a:moveTo>
                  <a:lnTo>
                    <a:pt x="1888" y="2924"/>
                  </a:lnTo>
                  <a:lnTo>
                    <a:pt x="1369" y="2924"/>
                  </a:lnTo>
                  <a:cubicBezTo>
                    <a:pt x="1213" y="2924"/>
                    <a:pt x="1087" y="2798"/>
                    <a:pt x="1087" y="2643"/>
                  </a:cubicBezTo>
                  <a:lnTo>
                    <a:pt x="1087" y="2422"/>
                  </a:lnTo>
                  <a:cubicBezTo>
                    <a:pt x="1090" y="2135"/>
                    <a:pt x="1339" y="2010"/>
                    <a:pt x="1609" y="1916"/>
                  </a:cubicBezTo>
                  <a:cubicBezTo>
                    <a:pt x="1625" y="1910"/>
                    <a:pt x="1646" y="1907"/>
                    <a:pt x="1665" y="1904"/>
                  </a:cubicBezTo>
                  <a:lnTo>
                    <a:pt x="1550" y="2040"/>
                  </a:lnTo>
                  <a:cubicBezTo>
                    <a:pt x="1543" y="2049"/>
                    <a:pt x="1540" y="2061"/>
                    <a:pt x="1542" y="2073"/>
                  </a:cubicBezTo>
                  <a:cubicBezTo>
                    <a:pt x="1545" y="2085"/>
                    <a:pt x="1552" y="2094"/>
                    <a:pt x="1563" y="2099"/>
                  </a:cubicBezTo>
                  <a:lnTo>
                    <a:pt x="1988" y="2302"/>
                  </a:lnTo>
                  <a:cubicBezTo>
                    <a:pt x="1990" y="2303"/>
                    <a:pt x="1991" y="2303"/>
                    <a:pt x="1993" y="2304"/>
                  </a:cubicBezTo>
                  <a:lnTo>
                    <a:pt x="1888" y="2924"/>
                  </a:lnTo>
                  <a:close/>
                  <a:moveTo>
                    <a:pt x="385" y="1975"/>
                  </a:moveTo>
                  <a:lnTo>
                    <a:pt x="385" y="1975"/>
                  </a:lnTo>
                  <a:cubicBezTo>
                    <a:pt x="385" y="1975"/>
                    <a:pt x="385" y="1975"/>
                    <a:pt x="385" y="1975"/>
                  </a:cubicBezTo>
                  <a:lnTo>
                    <a:pt x="697" y="1975"/>
                  </a:lnTo>
                  <a:cubicBezTo>
                    <a:pt x="714" y="1975"/>
                    <a:pt x="728" y="1961"/>
                    <a:pt x="728" y="1944"/>
                  </a:cubicBezTo>
                  <a:lnTo>
                    <a:pt x="728" y="1747"/>
                  </a:lnTo>
                  <a:cubicBezTo>
                    <a:pt x="767" y="1773"/>
                    <a:pt x="816" y="1800"/>
                    <a:pt x="874" y="1814"/>
                  </a:cubicBezTo>
                  <a:cubicBezTo>
                    <a:pt x="902" y="1821"/>
                    <a:pt x="929" y="1825"/>
                    <a:pt x="957" y="1825"/>
                  </a:cubicBezTo>
                  <a:cubicBezTo>
                    <a:pt x="1042" y="1825"/>
                    <a:pt x="1124" y="1790"/>
                    <a:pt x="1201" y="1721"/>
                  </a:cubicBezTo>
                  <a:lnTo>
                    <a:pt x="1201" y="1944"/>
                  </a:lnTo>
                  <a:cubicBezTo>
                    <a:pt x="1201" y="1961"/>
                    <a:pt x="1215" y="1975"/>
                    <a:pt x="1233" y="1975"/>
                  </a:cubicBezTo>
                  <a:lnTo>
                    <a:pt x="1282" y="1975"/>
                  </a:lnTo>
                  <a:cubicBezTo>
                    <a:pt x="1188" y="2033"/>
                    <a:pt x="1108" y="2105"/>
                    <a:pt x="1059" y="2200"/>
                  </a:cubicBezTo>
                  <a:cubicBezTo>
                    <a:pt x="740" y="2271"/>
                    <a:pt x="496" y="2085"/>
                    <a:pt x="385" y="1975"/>
                  </a:cubicBezTo>
                  <a:close/>
                  <a:moveTo>
                    <a:pt x="935" y="2468"/>
                  </a:moveTo>
                  <a:lnTo>
                    <a:pt x="935" y="2468"/>
                  </a:lnTo>
                  <a:cubicBezTo>
                    <a:pt x="907" y="2380"/>
                    <a:pt x="870" y="2317"/>
                    <a:pt x="838" y="2274"/>
                  </a:cubicBezTo>
                  <a:cubicBezTo>
                    <a:pt x="864" y="2277"/>
                    <a:pt x="890" y="2279"/>
                    <a:pt x="918" y="2279"/>
                  </a:cubicBezTo>
                  <a:cubicBezTo>
                    <a:pt x="950" y="2279"/>
                    <a:pt x="984" y="2276"/>
                    <a:pt x="1018" y="2271"/>
                  </a:cubicBezTo>
                  <a:cubicBezTo>
                    <a:pt x="976" y="2333"/>
                    <a:pt x="950" y="2403"/>
                    <a:pt x="935" y="2468"/>
                  </a:cubicBezTo>
                  <a:close/>
                  <a:moveTo>
                    <a:pt x="977" y="2697"/>
                  </a:moveTo>
                  <a:lnTo>
                    <a:pt x="977" y="2697"/>
                  </a:lnTo>
                  <a:cubicBezTo>
                    <a:pt x="976" y="2696"/>
                    <a:pt x="976" y="2695"/>
                    <a:pt x="976" y="2694"/>
                  </a:cubicBezTo>
                  <a:cubicBezTo>
                    <a:pt x="975" y="2653"/>
                    <a:pt x="975" y="2549"/>
                    <a:pt x="1007" y="2444"/>
                  </a:cubicBezTo>
                  <a:lnTo>
                    <a:pt x="1007" y="2643"/>
                  </a:lnTo>
                  <a:cubicBezTo>
                    <a:pt x="1007" y="2661"/>
                    <a:pt x="1008" y="2679"/>
                    <a:pt x="1011" y="2697"/>
                  </a:cubicBezTo>
                  <a:lnTo>
                    <a:pt x="977" y="2697"/>
                  </a:lnTo>
                  <a:close/>
                  <a:moveTo>
                    <a:pt x="302" y="2698"/>
                  </a:moveTo>
                  <a:lnTo>
                    <a:pt x="302" y="2698"/>
                  </a:lnTo>
                  <a:cubicBezTo>
                    <a:pt x="170" y="2698"/>
                    <a:pt x="62" y="2590"/>
                    <a:pt x="62" y="2458"/>
                  </a:cubicBezTo>
                  <a:lnTo>
                    <a:pt x="62" y="2271"/>
                  </a:lnTo>
                  <a:cubicBezTo>
                    <a:pt x="63" y="2151"/>
                    <a:pt x="114" y="2057"/>
                    <a:pt x="219" y="1980"/>
                  </a:cubicBezTo>
                  <a:lnTo>
                    <a:pt x="357" y="2417"/>
                  </a:lnTo>
                  <a:cubicBezTo>
                    <a:pt x="360" y="2430"/>
                    <a:pt x="372" y="2439"/>
                    <a:pt x="385" y="2439"/>
                  </a:cubicBezTo>
                  <a:cubicBezTo>
                    <a:pt x="385" y="2439"/>
                    <a:pt x="386" y="2439"/>
                    <a:pt x="386" y="2439"/>
                  </a:cubicBezTo>
                  <a:cubicBezTo>
                    <a:pt x="399" y="2439"/>
                    <a:pt x="410" y="2432"/>
                    <a:pt x="415" y="2420"/>
                  </a:cubicBezTo>
                  <a:cubicBezTo>
                    <a:pt x="419" y="2411"/>
                    <a:pt x="505" y="2213"/>
                    <a:pt x="747" y="2264"/>
                  </a:cubicBezTo>
                  <a:cubicBezTo>
                    <a:pt x="786" y="2303"/>
                    <a:pt x="896" y="2435"/>
                    <a:pt x="914" y="2694"/>
                  </a:cubicBezTo>
                  <a:cubicBezTo>
                    <a:pt x="914" y="2695"/>
                    <a:pt x="914" y="2696"/>
                    <a:pt x="914" y="2697"/>
                  </a:cubicBezTo>
                  <a:lnTo>
                    <a:pt x="302" y="2698"/>
                  </a:lnTo>
                  <a:close/>
                  <a:moveTo>
                    <a:pt x="595" y="2201"/>
                  </a:moveTo>
                  <a:lnTo>
                    <a:pt x="595" y="2201"/>
                  </a:lnTo>
                  <a:cubicBezTo>
                    <a:pt x="496" y="2223"/>
                    <a:pt x="432" y="2285"/>
                    <a:pt x="396" y="2333"/>
                  </a:cubicBezTo>
                  <a:lnTo>
                    <a:pt x="275" y="1947"/>
                  </a:lnTo>
                  <a:cubicBezTo>
                    <a:pt x="305" y="1985"/>
                    <a:pt x="419" y="2116"/>
                    <a:pt x="595" y="2201"/>
                  </a:cubicBezTo>
                  <a:close/>
                  <a:moveTo>
                    <a:pt x="213" y="1740"/>
                  </a:moveTo>
                  <a:lnTo>
                    <a:pt x="213" y="1740"/>
                  </a:lnTo>
                  <a:lnTo>
                    <a:pt x="213" y="1113"/>
                  </a:lnTo>
                  <a:cubicBezTo>
                    <a:pt x="214" y="1110"/>
                    <a:pt x="215" y="1107"/>
                    <a:pt x="215" y="1104"/>
                  </a:cubicBezTo>
                  <a:cubicBezTo>
                    <a:pt x="214" y="946"/>
                    <a:pt x="247" y="789"/>
                    <a:pt x="310" y="640"/>
                  </a:cubicBezTo>
                  <a:cubicBezTo>
                    <a:pt x="386" y="463"/>
                    <a:pt x="494" y="348"/>
                    <a:pt x="633" y="300"/>
                  </a:cubicBezTo>
                  <a:cubicBezTo>
                    <a:pt x="856" y="221"/>
                    <a:pt x="1086" y="342"/>
                    <a:pt x="1088" y="343"/>
                  </a:cubicBezTo>
                  <a:cubicBezTo>
                    <a:pt x="1097" y="348"/>
                    <a:pt x="1108" y="348"/>
                    <a:pt x="1117" y="343"/>
                  </a:cubicBezTo>
                  <a:cubicBezTo>
                    <a:pt x="1247" y="278"/>
                    <a:pt x="1354" y="368"/>
                    <a:pt x="1422" y="455"/>
                  </a:cubicBezTo>
                  <a:cubicBezTo>
                    <a:pt x="1422" y="456"/>
                    <a:pt x="1422" y="456"/>
                    <a:pt x="1423" y="457"/>
                  </a:cubicBezTo>
                  <a:cubicBezTo>
                    <a:pt x="1383" y="566"/>
                    <a:pt x="1374" y="710"/>
                    <a:pt x="1396" y="885"/>
                  </a:cubicBezTo>
                  <a:cubicBezTo>
                    <a:pt x="1390" y="888"/>
                    <a:pt x="1384" y="892"/>
                    <a:pt x="1378" y="895"/>
                  </a:cubicBezTo>
                  <a:cubicBezTo>
                    <a:pt x="1375" y="893"/>
                    <a:pt x="1372" y="891"/>
                    <a:pt x="1369" y="890"/>
                  </a:cubicBezTo>
                  <a:cubicBezTo>
                    <a:pt x="1082" y="758"/>
                    <a:pt x="991" y="640"/>
                    <a:pt x="967" y="601"/>
                  </a:cubicBezTo>
                  <a:cubicBezTo>
                    <a:pt x="983" y="584"/>
                    <a:pt x="998" y="566"/>
                    <a:pt x="1014" y="548"/>
                  </a:cubicBezTo>
                  <a:cubicBezTo>
                    <a:pt x="1025" y="534"/>
                    <a:pt x="1023" y="515"/>
                    <a:pt x="1010" y="504"/>
                  </a:cubicBezTo>
                  <a:cubicBezTo>
                    <a:pt x="996" y="493"/>
                    <a:pt x="976" y="494"/>
                    <a:pt x="965" y="508"/>
                  </a:cubicBezTo>
                  <a:cubicBezTo>
                    <a:pt x="819" y="684"/>
                    <a:pt x="667" y="779"/>
                    <a:pt x="566" y="829"/>
                  </a:cubicBezTo>
                  <a:cubicBezTo>
                    <a:pt x="455" y="883"/>
                    <a:pt x="379" y="895"/>
                    <a:pt x="378" y="895"/>
                  </a:cubicBezTo>
                  <a:cubicBezTo>
                    <a:pt x="361" y="898"/>
                    <a:pt x="349" y="913"/>
                    <a:pt x="351" y="931"/>
                  </a:cubicBezTo>
                  <a:cubicBezTo>
                    <a:pt x="354" y="946"/>
                    <a:pt x="367" y="957"/>
                    <a:pt x="382" y="957"/>
                  </a:cubicBezTo>
                  <a:cubicBezTo>
                    <a:pt x="384" y="957"/>
                    <a:pt x="386" y="957"/>
                    <a:pt x="387" y="957"/>
                  </a:cubicBezTo>
                  <a:cubicBezTo>
                    <a:pt x="389" y="957"/>
                    <a:pt x="401" y="955"/>
                    <a:pt x="420" y="950"/>
                  </a:cubicBezTo>
                  <a:cubicBezTo>
                    <a:pt x="330" y="1458"/>
                    <a:pt x="611" y="1659"/>
                    <a:pt x="646" y="1682"/>
                  </a:cubicBezTo>
                  <a:lnTo>
                    <a:pt x="659" y="1695"/>
                  </a:lnTo>
                  <a:cubicBezTo>
                    <a:pt x="660" y="1695"/>
                    <a:pt x="661" y="1696"/>
                    <a:pt x="662" y="1697"/>
                  </a:cubicBezTo>
                  <a:lnTo>
                    <a:pt x="666" y="1700"/>
                  </a:lnTo>
                  <a:lnTo>
                    <a:pt x="666" y="1912"/>
                  </a:lnTo>
                  <a:lnTo>
                    <a:pt x="385" y="1912"/>
                  </a:lnTo>
                  <a:cubicBezTo>
                    <a:pt x="360" y="1912"/>
                    <a:pt x="336" y="1907"/>
                    <a:pt x="314" y="1897"/>
                  </a:cubicBezTo>
                  <a:cubicBezTo>
                    <a:pt x="309" y="1892"/>
                    <a:pt x="303" y="1888"/>
                    <a:pt x="296" y="1887"/>
                  </a:cubicBezTo>
                  <a:cubicBezTo>
                    <a:pt x="247" y="1857"/>
                    <a:pt x="213" y="1803"/>
                    <a:pt x="213" y="1740"/>
                  </a:cubicBezTo>
                  <a:close/>
                  <a:moveTo>
                    <a:pt x="1449" y="1175"/>
                  </a:moveTo>
                  <a:lnTo>
                    <a:pt x="1449" y="1175"/>
                  </a:lnTo>
                  <a:cubicBezTo>
                    <a:pt x="1449" y="1189"/>
                    <a:pt x="1449" y="1204"/>
                    <a:pt x="1451" y="1219"/>
                  </a:cubicBezTo>
                  <a:cubicBezTo>
                    <a:pt x="1394" y="1200"/>
                    <a:pt x="1353" y="1147"/>
                    <a:pt x="1353" y="1084"/>
                  </a:cubicBezTo>
                  <a:cubicBezTo>
                    <a:pt x="1353" y="1034"/>
                    <a:pt x="1379" y="989"/>
                    <a:pt x="1420" y="964"/>
                  </a:cubicBezTo>
                  <a:cubicBezTo>
                    <a:pt x="1420" y="964"/>
                    <a:pt x="1420" y="964"/>
                    <a:pt x="1421" y="964"/>
                  </a:cubicBezTo>
                  <a:lnTo>
                    <a:pt x="1449" y="1175"/>
                  </a:lnTo>
                  <a:close/>
                  <a:moveTo>
                    <a:pt x="1362" y="1262"/>
                  </a:moveTo>
                  <a:lnTo>
                    <a:pt x="1362" y="1262"/>
                  </a:lnTo>
                  <a:cubicBezTo>
                    <a:pt x="1344" y="1425"/>
                    <a:pt x="1280" y="1561"/>
                    <a:pt x="1170" y="1665"/>
                  </a:cubicBezTo>
                  <a:cubicBezTo>
                    <a:pt x="964" y="1860"/>
                    <a:pt x="777" y="1709"/>
                    <a:pt x="706" y="1652"/>
                  </a:cubicBezTo>
                  <a:lnTo>
                    <a:pt x="687" y="1635"/>
                  </a:lnTo>
                  <a:cubicBezTo>
                    <a:pt x="687" y="1635"/>
                    <a:pt x="687" y="1634"/>
                    <a:pt x="687" y="1634"/>
                  </a:cubicBezTo>
                  <a:cubicBezTo>
                    <a:pt x="686" y="1634"/>
                    <a:pt x="686" y="1633"/>
                    <a:pt x="685" y="1632"/>
                  </a:cubicBezTo>
                  <a:cubicBezTo>
                    <a:pt x="684" y="1632"/>
                    <a:pt x="683" y="1631"/>
                    <a:pt x="682" y="1630"/>
                  </a:cubicBezTo>
                  <a:cubicBezTo>
                    <a:pt x="682" y="1630"/>
                    <a:pt x="682" y="1630"/>
                    <a:pt x="682" y="1630"/>
                  </a:cubicBezTo>
                  <a:cubicBezTo>
                    <a:pt x="679" y="1628"/>
                    <a:pt x="384" y="1442"/>
                    <a:pt x="487" y="930"/>
                  </a:cubicBezTo>
                  <a:cubicBezTo>
                    <a:pt x="588" y="895"/>
                    <a:pt x="753" y="816"/>
                    <a:pt x="923" y="647"/>
                  </a:cubicBezTo>
                  <a:cubicBezTo>
                    <a:pt x="962" y="704"/>
                    <a:pt x="1067" y="817"/>
                    <a:pt x="1327" y="939"/>
                  </a:cubicBezTo>
                  <a:cubicBezTo>
                    <a:pt x="1293" y="978"/>
                    <a:pt x="1273" y="1030"/>
                    <a:pt x="1273" y="1084"/>
                  </a:cubicBezTo>
                  <a:cubicBezTo>
                    <a:pt x="1273" y="1157"/>
                    <a:pt x="1308" y="1221"/>
                    <a:pt x="1362" y="1262"/>
                  </a:cubicBezTo>
                  <a:close/>
                  <a:moveTo>
                    <a:pt x="1463" y="1303"/>
                  </a:moveTo>
                  <a:lnTo>
                    <a:pt x="1463" y="1303"/>
                  </a:lnTo>
                  <a:cubicBezTo>
                    <a:pt x="1487" y="1418"/>
                    <a:pt x="1543" y="1520"/>
                    <a:pt x="1621" y="1602"/>
                  </a:cubicBezTo>
                  <a:lnTo>
                    <a:pt x="1621" y="1740"/>
                  </a:lnTo>
                  <a:cubicBezTo>
                    <a:pt x="1621" y="1786"/>
                    <a:pt x="1585" y="1824"/>
                    <a:pt x="1544" y="1854"/>
                  </a:cubicBezTo>
                  <a:cubicBezTo>
                    <a:pt x="1495" y="1872"/>
                    <a:pt x="1447" y="1891"/>
                    <a:pt x="1400" y="1912"/>
                  </a:cubicBezTo>
                  <a:lnTo>
                    <a:pt x="1264" y="1912"/>
                  </a:lnTo>
                  <a:lnTo>
                    <a:pt x="1264" y="1656"/>
                  </a:lnTo>
                  <a:cubicBezTo>
                    <a:pt x="1349" y="1556"/>
                    <a:pt x="1402" y="1435"/>
                    <a:pt x="1421" y="1293"/>
                  </a:cubicBezTo>
                  <a:cubicBezTo>
                    <a:pt x="1434" y="1298"/>
                    <a:pt x="1448" y="1301"/>
                    <a:pt x="1463" y="1303"/>
                  </a:cubicBezTo>
                  <a:close/>
                  <a:moveTo>
                    <a:pt x="1547" y="393"/>
                  </a:moveTo>
                  <a:lnTo>
                    <a:pt x="1547" y="393"/>
                  </a:lnTo>
                  <a:cubicBezTo>
                    <a:pt x="1605" y="318"/>
                    <a:pt x="1673" y="310"/>
                    <a:pt x="1676" y="310"/>
                  </a:cubicBezTo>
                  <a:cubicBezTo>
                    <a:pt x="1689" y="309"/>
                    <a:pt x="1701" y="301"/>
                    <a:pt x="1708" y="290"/>
                  </a:cubicBezTo>
                  <a:cubicBezTo>
                    <a:pt x="1713" y="281"/>
                    <a:pt x="1831" y="79"/>
                    <a:pt x="2125" y="104"/>
                  </a:cubicBezTo>
                  <a:cubicBezTo>
                    <a:pt x="2397" y="127"/>
                    <a:pt x="2419" y="218"/>
                    <a:pt x="2420" y="227"/>
                  </a:cubicBezTo>
                  <a:cubicBezTo>
                    <a:pt x="2419" y="239"/>
                    <a:pt x="2423" y="248"/>
                    <a:pt x="2431" y="257"/>
                  </a:cubicBezTo>
                  <a:cubicBezTo>
                    <a:pt x="2439" y="266"/>
                    <a:pt x="2450" y="269"/>
                    <a:pt x="2462" y="268"/>
                  </a:cubicBezTo>
                  <a:cubicBezTo>
                    <a:pt x="2485" y="267"/>
                    <a:pt x="2557" y="268"/>
                    <a:pt x="2592" y="284"/>
                  </a:cubicBezTo>
                  <a:cubicBezTo>
                    <a:pt x="2608" y="291"/>
                    <a:pt x="2636" y="311"/>
                    <a:pt x="2666" y="344"/>
                  </a:cubicBezTo>
                  <a:lnTo>
                    <a:pt x="2662" y="344"/>
                  </a:lnTo>
                  <a:lnTo>
                    <a:pt x="2662" y="343"/>
                  </a:lnTo>
                  <a:cubicBezTo>
                    <a:pt x="2661" y="345"/>
                    <a:pt x="2639" y="537"/>
                    <a:pt x="2020" y="581"/>
                  </a:cubicBezTo>
                  <a:cubicBezTo>
                    <a:pt x="1841" y="522"/>
                    <a:pt x="1700" y="602"/>
                    <a:pt x="1601" y="819"/>
                  </a:cubicBezTo>
                  <a:lnTo>
                    <a:pt x="1476" y="874"/>
                  </a:lnTo>
                  <a:cubicBezTo>
                    <a:pt x="1441" y="600"/>
                    <a:pt x="1494" y="461"/>
                    <a:pt x="1547" y="393"/>
                  </a:cubicBezTo>
                  <a:close/>
                  <a:moveTo>
                    <a:pt x="2390" y="2257"/>
                  </a:moveTo>
                  <a:lnTo>
                    <a:pt x="2390" y="2257"/>
                  </a:lnTo>
                  <a:cubicBezTo>
                    <a:pt x="2401" y="2322"/>
                    <a:pt x="2432" y="2381"/>
                    <a:pt x="2477" y="2426"/>
                  </a:cubicBezTo>
                  <a:cubicBezTo>
                    <a:pt x="2426" y="2459"/>
                    <a:pt x="2381" y="2495"/>
                    <a:pt x="2344" y="2533"/>
                  </a:cubicBezTo>
                  <a:lnTo>
                    <a:pt x="2304" y="2296"/>
                  </a:lnTo>
                  <a:lnTo>
                    <a:pt x="2390" y="2257"/>
                  </a:lnTo>
                  <a:close/>
                  <a:moveTo>
                    <a:pt x="2385" y="1986"/>
                  </a:moveTo>
                  <a:lnTo>
                    <a:pt x="2385" y="1986"/>
                  </a:lnTo>
                  <a:lnTo>
                    <a:pt x="2385" y="2175"/>
                  </a:lnTo>
                  <a:lnTo>
                    <a:pt x="2308" y="2210"/>
                  </a:lnTo>
                  <a:cubicBezTo>
                    <a:pt x="2308" y="2209"/>
                    <a:pt x="2308" y="2207"/>
                    <a:pt x="2308" y="2206"/>
                  </a:cubicBezTo>
                  <a:lnTo>
                    <a:pt x="2332" y="2001"/>
                  </a:lnTo>
                  <a:cubicBezTo>
                    <a:pt x="2351" y="1997"/>
                    <a:pt x="2369" y="1992"/>
                    <a:pt x="2385" y="1986"/>
                  </a:cubicBezTo>
                  <a:close/>
                  <a:moveTo>
                    <a:pt x="1752" y="1921"/>
                  </a:moveTo>
                  <a:lnTo>
                    <a:pt x="1752" y="1921"/>
                  </a:lnTo>
                  <a:cubicBezTo>
                    <a:pt x="1771" y="1941"/>
                    <a:pt x="1798" y="1958"/>
                    <a:pt x="1833" y="1973"/>
                  </a:cubicBezTo>
                  <a:cubicBezTo>
                    <a:pt x="1862" y="1985"/>
                    <a:pt x="1896" y="1996"/>
                    <a:pt x="1933" y="2003"/>
                  </a:cubicBezTo>
                  <a:lnTo>
                    <a:pt x="1972" y="2207"/>
                  </a:lnTo>
                  <a:cubicBezTo>
                    <a:pt x="1972" y="2208"/>
                    <a:pt x="1972" y="2209"/>
                    <a:pt x="1972" y="2209"/>
                  </a:cubicBezTo>
                  <a:lnTo>
                    <a:pt x="1641" y="2052"/>
                  </a:lnTo>
                  <a:lnTo>
                    <a:pt x="1752" y="1921"/>
                  </a:lnTo>
                  <a:close/>
                  <a:moveTo>
                    <a:pt x="1683" y="1740"/>
                  </a:moveTo>
                  <a:lnTo>
                    <a:pt x="1683" y="1740"/>
                  </a:lnTo>
                  <a:lnTo>
                    <a:pt x="1683" y="1660"/>
                  </a:lnTo>
                  <a:cubicBezTo>
                    <a:pt x="1700" y="1673"/>
                    <a:pt x="1718" y="1686"/>
                    <a:pt x="1736" y="1698"/>
                  </a:cubicBezTo>
                  <a:cubicBezTo>
                    <a:pt x="1736" y="1698"/>
                    <a:pt x="1736" y="1699"/>
                    <a:pt x="1736" y="1700"/>
                  </a:cubicBezTo>
                  <a:cubicBezTo>
                    <a:pt x="1736" y="1700"/>
                    <a:pt x="1748" y="1755"/>
                    <a:pt x="1746" y="1820"/>
                  </a:cubicBezTo>
                  <a:cubicBezTo>
                    <a:pt x="1728" y="1819"/>
                    <a:pt x="1695" y="1820"/>
                    <a:pt x="1659" y="1824"/>
                  </a:cubicBezTo>
                  <a:cubicBezTo>
                    <a:pt x="1674" y="1799"/>
                    <a:pt x="1683" y="1772"/>
                    <a:pt x="1683" y="1740"/>
                  </a:cubicBezTo>
                  <a:close/>
                  <a:moveTo>
                    <a:pt x="2303" y="1511"/>
                  </a:moveTo>
                  <a:lnTo>
                    <a:pt x="2303" y="1511"/>
                  </a:lnTo>
                  <a:cubicBezTo>
                    <a:pt x="2303" y="1561"/>
                    <a:pt x="2262" y="1602"/>
                    <a:pt x="2211" y="1602"/>
                  </a:cubicBezTo>
                  <a:lnTo>
                    <a:pt x="2085" y="1602"/>
                  </a:lnTo>
                  <a:cubicBezTo>
                    <a:pt x="2035" y="1602"/>
                    <a:pt x="1994" y="1561"/>
                    <a:pt x="1994" y="1511"/>
                  </a:cubicBezTo>
                  <a:cubicBezTo>
                    <a:pt x="1994" y="1461"/>
                    <a:pt x="2035" y="1420"/>
                    <a:pt x="2085" y="1420"/>
                  </a:cubicBezTo>
                  <a:lnTo>
                    <a:pt x="2211" y="1420"/>
                  </a:lnTo>
                  <a:cubicBezTo>
                    <a:pt x="2262" y="1420"/>
                    <a:pt x="2303" y="1461"/>
                    <a:pt x="2303" y="1511"/>
                  </a:cubicBezTo>
                  <a:close/>
                  <a:moveTo>
                    <a:pt x="2024" y="801"/>
                  </a:moveTo>
                  <a:lnTo>
                    <a:pt x="2024" y="801"/>
                  </a:lnTo>
                  <a:cubicBezTo>
                    <a:pt x="2051" y="801"/>
                    <a:pt x="2073" y="823"/>
                    <a:pt x="2073" y="850"/>
                  </a:cubicBezTo>
                  <a:lnTo>
                    <a:pt x="2073" y="975"/>
                  </a:lnTo>
                  <a:cubicBezTo>
                    <a:pt x="2073" y="1002"/>
                    <a:pt x="2051" y="1024"/>
                    <a:pt x="2024" y="1024"/>
                  </a:cubicBezTo>
                  <a:lnTo>
                    <a:pt x="1735" y="1024"/>
                  </a:lnTo>
                  <a:cubicBezTo>
                    <a:pt x="1708" y="1024"/>
                    <a:pt x="1686" y="1002"/>
                    <a:pt x="1686" y="975"/>
                  </a:cubicBezTo>
                  <a:lnTo>
                    <a:pt x="1686" y="850"/>
                  </a:lnTo>
                  <a:cubicBezTo>
                    <a:pt x="1686" y="823"/>
                    <a:pt x="1708" y="801"/>
                    <a:pt x="1735" y="801"/>
                  </a:cubicBezTo>
                  <a:lnTo>
                    <a:pt x="2024" y="801"/>
                  </a:lnTo>
                  <a:close/>
                  <a:moveTo>
                    <a:pt x="2474" y="801"/>
                  </a:moveTo>
                  <a:lnTo>
                    <a:pt x="2474" y="801"/>
                  </a:lnTo>
                  <a:cubicBezTo>
                    <a:pt x="2450" y="874"/>
                    <a:pt x="2430" y="949"/>
                    <a:pt x="2416" y="1024"/>
                  </a:cubicBezTo>
                  <a:lnTo>
                    <a:pt x="2233" y="1024"/>
                  </a:lnTo>
                  <a:cubicBezTo>
                    <a:pt x="2206" y="1024"/>
                    <a:pt x="2184" y="1002"/>
                    <a:pt x="2184" y="975"/>
                  </a:cubicBezTo>
                  <a:lnTo>
                    <a:pt x="2184" y="850"/>
                  </a:lnTo>
                  <a:cubicBezTo>
                    <a:pt x="2184" y="823"/>
                    <a:pt x="2206" y="801"/>
                    <a:pt x="2233" y="801"/>
                  </a:cubicBezTo>
                  <a:lnTo>
                    <a:pt x="2474" y="801"/>
                  </a:lnTo>
                  <a:close/>
                  <a:moveTo>
                    <a:pt x="2233" y="745"/>
                  </a:moveTo>
                  <a:lnTo>
                    <a:pt x="2233" y="745"/>
                  </a:lnTo>
                  <a:cubicBezTo>
                    <a:pt x="2176" y="745"/>
                    <a:pt x="2129" y="792"/>
                    <a:pt x="2129" y="849"/>
                  </a:cubicBezTo>
                  <a:cubicBezTo>
                    <a:pt x="2128" y="792"/>
                    <a:pt x="2081" y="745"/>
                    <a:pt x="2024" y="745"/>
                  </a:cubicBezTo>
                  <a:lnTo>
                    <a:pt x="1736" y="745"/>
                  </a:lnTo>
                  <a:cubicBezTo>
                    <a:pt x="1828" y="622"/>
                    <a:pt x="1926" y="634"/>
                    <a:pt x="1998" y="659"/>
                  </a:cubicBezTo>
                  <a:cubicBezTo>
                    <a:pt x="2003" y="661"/>
                    <a:pt x="2009" y="662"/>
                    <a:pt x="2014" y="662"/>
                  </a:cubicBezTo>
                  <a:cubicBezTo>
                    <a:pt x="2015" y="662"/>
                    <a:pt x="2016" y="662"/>
                    <a:pt x="2017" y="662"/>
                  </a:cubicBezTo>
                  <a:cubicBezTo>
                    <a:pt x="2315" y="641"/>
                    <a:pt x="2491" y="586"/>
                    <a:pt x="2594" y="527"/>
                  </a:cubicBezTo>
                  <a:cubicBezTo>
                    <a:pt x="2569" y="571"/>
                    <a:pt x="2546" y="618"/>
                    <a:pt x="2525" y="668"/>
                  </a:cubicBezTo>
                  <a:cubicBezTo>
                    <a:pt x="2514" y="694"/>
                    <a:pt x="2503" y="719"/>
                    <a:pt x="2494" y="745"/>
                  </a:cubicBezTo>
                  <a:lnTo>
                    <a:pt x="2233" y="745"/>
                  </a:lnTo>
                  <a:close/>
                  <a:moveTo>
                    <a:pt x="1735" y="1079"/>
                  </a:moveTo>
                  <a:lnTo>
                    <a:pt x="1735" y="1079"/>
                  </a:lnTo>
                  <a:lnTo>
                    <a:pt x="2024" y="1079"/>
                  </a:lnTo>
                  <a:cubicBezTo>
                    <a:pt x="2081" y="1079"/>
                    <a:pt x="2128" y="1033"/>
                    <a:pt x="2129" y="975"/>
                  </a:cubicBezTo>
                  <a:cubicBezTo>
                    <a:pt x="2129" y="1033"/>
                    <a:pt x="2176" y="1079"/>
                    <a:pt x="2233" y="1079"/>
                  </a:cubicBezTo>
                  <a:lnTo>
                    <a:pt x="2406" y="1079"/>
                  </a:lnTo>
                  <a:cubicBezTo>
                    <a:pt x="2396" y="1149"/>
                    <a:pt x="2390" y="1219"/>
                    <a:pt x="2388" y="1290"/>
                  </a:cubicBezTo>
                  <a:cubicBezTo>
                    <a:pt x="2386" y="1294"/>
                    <a:pt x="2385" y="1299"/>
                    <a:pt x="2385" y="1303"/>
                  </a:cubicBezTo>
                  <a:lnTo>
                    <a:pt x="2385" y="1369"/>
                  </a:lnTo>
                  <a:cubicBezTo>
                    <a:pt x="2343" y="1316"/>
                    <a:pt x="2278" y="1281"/>
                    <a:pt x="2204" y="1281"/>
                  </a:cubicBezTo>
                  <a:lnTo>
                    <a:pt x="2073" y="1281"/>
                  </a:lnTo>
                  <a:cubicBezTo>
                    <a:pt x="1946" y="1281"/>
                    <a:pt x="1843" y="1384"/>
                    <a:pt x="1843" y="1511"/>
                  </a:cubicBezTo>
                  <a:lnTo>
                    <a:pt x="1843" y="1604"/>
                  </a:lnTo>
                  <a:cubicBezTo>
                    <a:pt x="1843" y="1627"/>
                    <a:pt x="1846" y="1649"/>
                    <a:pt x="1853" y="1670"/>
                  </a:cubicBezTo>
                  <a:cubicBezTo>
                    <a:pt x="1662" y="1585"/>
                    <a:pt x="1529" y="1394"/>
                    <a:pt x="1529" y="1172"/>
                  </a:cubicBezTo>
                  <a:cubicBezTo>
                    <a:pt x="1529" y="1170"/>
                    <a:pt x="1529" y="1168"/>
                    <a:pt x="1529" y="1167"/>
                  </a:cubicBezTo>
                  <a:lnTo>
                    <a:pt x="1500" y="951"/>
                  </a:lnTo>
                  <a:lnTo>
                    <a:pt x="1631" y="894"/>
                  </a:lnTo>
                  <a:lnTo>
                    <a:pt x="1631" y="975"/>
                  </a:lnTo>
                  <a:cubicBezTo>
                    <a:pt x="1631" y="1032"/>
                    <a:pt x="1678" y="1079"/>
                    <a:pt x="1735" y="1079"/>
                  </a:cubicBezTo>
                  <a:close/>
                  <a:moveTo>
                    <a:pt x="2260" y="2014"/>
                  </a:moveTo>
                  <a:lnTo>
                    <a:pt x="2260" y="2014"/>
                  </a:lnTo>
                  <a:lnTo>
                    <a:pt x="2238" y="2199"/>
                  </a:lnTo>
                  <a:cubicBezTo>
                    <a:pt x="2238" y="2201"/>
                    <a:pt x="2238" y="2202"/>
                    <a:pt x="2238" y="2203"/>
                  </a:cubicBezTo>
                  <a:cubicBezTo>
                    <a:pt x="2238" y="2236"/>
                    <a:pt x="2211" y="2262"/>
                    <a:pt x="2179" y="2262"/>
                  </a:cubicBezTo>
                  <a:lnTo>
                    <a:pt x="2100" y="2262"/>
                  </a:lnTo>
                  <a:cubicBezTo>
                    <a:pt x="2068" y="2262"/>
                    <a:pt x="2042" y="2236"/>
                    <a:pt x="2042" y="2203"/>
                  </a:cubicBezTo>
                  <a:cubicBezTo>
                    <a:pt x="2042" y="2201"/>
                    <a:pt x="2042" y="2199"/>
                    <a:pt x="2041" y="2197"/>
                  </a:cubicBezTo>
                  <a:lnTo>
                    <a:pt x="2007" y="2015"/>
                  </a:lnTo>
                  <a:cubicBezTo>
                    <a:pt x="2090" y="2025"/>
                    <a:pt x="2179" y="2025"/>
                    <a:pt x="2260" y="2014"/>
                  </a:cubicBezTo>
                  <a:close/>
                  <a:moveTo>
                    <a:pt x="1864" y="1899"/>
                  </a:moveTo>
                  <a:lnTo>
                    <a:pt x="1864" y="1899"/>
                  </a:lnTo>
                  <a:cubicBezTo>
                    <a:pt x="1845" y="1891"/>
                    <a:pt x="1830" y="1882"/>
                    <a:pt x="1818" y="1873"/>
                  </a:cubicBezTo>
                  <a:cubicBezTo>
                    <a:pt x="1822" y="1868"/>
                    <a:pt x="1824" y="1862"/>
                    <a:pt x="1825" y="1856"/>
                  </a:cubicBezTo>
                  <a:cubicBezTo>
                    <a:pt x="1829" y="1815"/>
                    <a:pt x="1827" y="1776"/>
                    <a:pt x="1824" y="1745"/>
                  </a:cubicBezTo>
                  <a:cubicBezTo>
                    <a:pt x="1856" y="1759"/>
                    <a:pt x="1890" y="1771"/>
                    <a:pt x="1924" y="1779"/>
                  </a:cubicBezTo>
                  <a:cubicBezTo>
                    <a:pt x="1964" y="1814"/>
                    <a:pt x="2016" y="1834"/>
                    <a:pt x="2073" y="1834"/>
                  </a:cubicBezTo>
                  <a:lnTo>
                    <a:pt x="2204" y="1834"/>
                  </a:lnTo>
                  <a:cubicBezTo>
                    <a:pt x="2275" y="1834"/>
                    <a:pt x="2338" y="1802"/>
                    <a:pt x="2380" y="1752"/>
                  </a:cubicBezTo>
                  <a:cubicBezTo>
                    <a:pt x="2382" y="1751"/>
                    <a:pt x="2384" y="1751"/>
                    <a:pt x="2385" y="1750"/>
                  </a:cubicBezTo>
                  <a:lnTo>
                    <a:pt x="2385" y="1900"/>
                  </a:lnTo>
                  <a:cubicBezTo>
                    <a:pt x="2258" y="1956"/>
                    <a:pt x="1998" y="1956"/>
                    <a:pt x="1864" y="1899"/>
                  </a:cubicBezTo>
                  <a:close/>
                  <a:moveTo>
                    <a:pt x="3113" y="2055"/>
                  </a:moveTo>
                  <a:lnTo>
                    <a:pt x="3113" y="2055"/>
                  </a:lnTo>
                  <a:cubicBezTo>
                    <a:pt x="3109" y="2052"/>
                    <a:pt x="2715" y="1748"/>
                    <a:pt x="2844" y="1062"/>
                  </a:cubicBezTo>
                  <a:lnTo>
                    <a:pt x="3046" y="1062"/>
                  </a:lnTo>
                  <a:cubicBezTo>
                    <a:pt x="3069" y="1062"/>
                    <a:pt x="3088" y="1042"/>
                    <a:pt x="3088" y="1019"/>
                  </a:cubicBezTo>
                  <a:lnTo>
                    <a:pt x="3088" y="950"/>
                  </a:lnTo>
                  <a:lnTo>
                    <a:pt x="3128" y="1036"/>
                  </a:lnTo>
                  <a:cubicBezTo>
                    <a:pt x="3135" y="1052"/>
                    <a:pt x="3150" y="1062"/>
                    <a:pt x="3167" y="1062"/>
                  </a:cubicBezTo>
                  <a:lnTo>
                    <a:pt x="3348" y="1062"/>
                  </a:lnTo>
                  <a:cubicBezTo>
                    <a:pt x="3370" y="1062"/>
                    <a:pt x="3389" y="1045"/>
                    <a:pt x="3391" y="1023"/>
                  </a:cubicBezTo>
                  <a:lnTo>
                    <a:pt x="3403" y="886"/>
                  </a:lnTo>
                  <a:lnTo>
                    <a:pt x="3427" y="1034"/>
                  </a:lnTo>
                  <a:cubicBezTo>
                    <a:pt x="3430" y="1054"/>
                    <a:pt x="3448" y="1070"/>
                    <a:pt x="3469" y="1070"/>
                  </a:cubicBezTo>
                  <a:lnTo>
                    <a:pt x="3744" y="1070"/>
                  </a:lnTo>
                  <a:cubicBezTo>
                    <a:pt x="3765" y="1070"/>
                    <a:pt x="3784" y="1053"/>
                    <a:pt x="3786" y="1032"/>
                  </a:cubicBezTo>
                  <a:lnTo>
                    <a:pt x="3796" y="945"/>
                  </a:lnTo>
                  <a:lnTo>
                    <a:pt x="3832" y="1052"/>
                  </a:lnTo>
                  <a:cubicBezTo>
                    <a:pt x="3838" y="1070"/>
                    <a:pt x="3854" y="1082"/>
                    <a:pt x="3873" y="1082"/>
                  </a:cubicBezTo>
                  <a:lnTo>
                    <a:pt x="3986" y="1082"/>
                  </a:lnTo>
                  <a:cubicBezTo>
                    <a:pt x="3991" y="1082"/>
                    <a:pt x="3995" y="1081"/>
                    <a:pt x="4000" y="1079"/>
                  </a:cubicBezTo>
                  <a:cubicBezTo>
                    <a:pt x="4039" y="1227"/>
                    <a:pt x="4144" y="1751"/>
                    <a:pt x="3777" y="2099"/>
                  </a:cubicBezTo>
                  <a:cubicBezTo>
                    <a:pt x="3495" y="2367"/>
                    <a:pt x="3240" y="2160"/>
                    <a:pt x="3143" y="2082"/>
                  </a:cubicBezTo>
                  <a:lnTo>
                    <a:pt x="3137" y="2078"/>
                  </a:lnTo>
                  <a:lnTo>
                    <a:pt x="3118" y="2058"/>
                  </a:lnTo>
                  <a:cubicBezTo>
                    <a:pt x="3117" y="2058"/>
                    <a:pt x="3116" y="2057"/>
                    <a:pt x="3115" y="2057"/>
                  </a:cubicBezTo>
                  <a:cubicBezTo>
                    <a:pt x="3115" y="2056"/>
                    <a:pt x="3114" y="2055"/>
                    <a:pt x="3113" y="2055"/>
                  </a:cubicBezTo>
                  <a:close/>
                  <a:moveTo>
                    <a:pt x="3131" y="2523"/>
                  </a:moveTo>
                  <a:lnTo>
                    <a:pt x="3131" y="2523"/>
                  </a:lnTo>
                  <a:cubicBezTo>
                    <a:pt x="3154" y="2523"/>
                    <a:pt x="3173" y="2504"/>
                    <a:pt x="3173" y="2480"/>
                  </a:cubicBezTo>
                  <a:lnTo>
                    <a:pt x="3173" y="2212"/>
                  </a:lnTo>
                  <a:cubicBezTo>
                    <a:pt x="3226" y="2247"/>
                    <a:pt x="3293" y="2284"/>
                    <a:pt x="3372" y="2304"/>
                  </a:cubicBezTo>
                  <a:cubicBezTo>
                    <a:pt x="3410" y="2313"/>
                    <a:pt x="3448" y="2318"/>
                    <a:pt x="3485" y="2318"/>
                  </a:cubicBezTo>
                  <a:cubicBezTo>
                    <a:pt x="3602" y="2318"/>
                    <a:pt x="3714" y="2271"/>
                    <a:pt x="3819" y="2176"/>
                  </a:cubicBezTo>
                  <a:lnTo>
                    <a:pt x="3819" y="2480"/>
                  </a:lnTo>
                  <a:cubicBezTo>
                    <a:pt x="3819" y="2504"/>
                    <a:pt x="3838" y="2523"/>
                    <a:pt x="3862" y="2523"/>
                  </a:cubicBezTo>
                  <a:lnTo>
                    <a:pt x="4156" y="2523"/>
                  </a:lnTo>
                  <a:cubicBezTo>
                    <a:pt x="4170" y="2523"/>
                    <a:pt x="4184" y="2522"/>
                    <a:pt x="4198" y="2520"/>
                  </a:cubicBezTo>
                  <a:cubicBezTo>
                    <a:pt x="3921" y="2757"/>
                    <a:pt x="3641" y="2868"/>
                    <a:pt x="3364" y="2849"/>
                  </a:cubicBezTo>
                  <a:cubicBezTo>
                    <a:pt x="3049" y="2828"/>
                    <a:pt x="2808" y="2643"/>
                    <a:pt x="2682" y="2522"/>
                  </a:cubicBezTo>
                  <a:cubicBezTo>
                    <a:pt x="2690" y="2523"/>
                    <a:pt x="2698" y="2523"/>
                    <a:pt x="2706" y="2523"/>
                  </a:cubicBezTo>
                  <a:lnTo>
                    <a:pt x="3131" y="2523"/>
                  </a:lnTo>
                  <a:close/>
                  <a:moveTo>
                    <a:pt x="2775" y="422"/>
                  </a:moveTo>
                  <a:lnTo>
                    <a:pt x="2775" y="422"/>
                  </a:lnTo>
                  <a:cubicBezTo>
                    <a:pt x="2777" y="419"/>
                    <a:pt x="2779" y="417"/>
                    <a:pt x="2781" y="414"/>
                  </a:cubicBezTo>
                  <a:cubicBezTo>
                    <a:pt x="2857" y="331"/>
                    <a:pt x="2944" y="272"/>
                    <a:pt x="3043" y="237"/>
                  </a:cubicBezTo>
                  <a:cubicBezTo>
                    <a:pt x="3348" y="130"/>
                    <a:pt x="3662" y="294"/>
                    <a:pt x="3665" y="296"/>
                  </a:cubicBezTo>
                  <a:cubicBezTo>
                    <a:pt x="3677" y="303"/>
                    <a:pt x="3692" y="303"/>
                    <a:pt x="3704" y="297"/>
                  </a:cubicBezTo>
                  <a:cubicBezTo>
                    <a:pt x="3794" y="251"/>
                    <a:pt x="3885" y="256"/>
                    <a:pt x="3974" y="312"/>
                  </a:cubicBezTo>
                  <a:cubicBezTo>
                    <a:pt x="4226" y="469"/>
                    <a:pt x="4396" y="966"/>
                    <a:pt x="4392" y="1314"/>
                  </a:cubicBezTo>
                  <a:lnTo>
                    <a:pt x="4391" y="2203"/>
                  </a:lnTo>
                  <a:cubicBezTo>
                    <a:pt x="4391" y="2332"/>
                    <a:pt x="4286" y="2437"/>
                    <a:pt x="4156" y="2437"/>
                  </a:cubicBezTo>
                  <a:lnTo>
                    <a:pt x="3904" y="2437"/>
                  </a:lnTo>
                  <a:lnTo>
                    <a:pt x="3904" y="2088"/>
                  </a:lnTo>
                  <a:cubicBezTo>
                    <a:pt x="4054" y="1911"/>
                    <a:pt x="4131" y="1681"/>
                    <a:pt x="4130" y="1416"/>
                  </a:cubicBezTo>
                  <a:cubicBezTo>
                    <a:pt x="4129" y="1189"/>
                    <a:pt x="4072" y="1018"/>
                    <a:pt x="4069" y="1011"/>
                  </a:cubicBezTo>
                  <a:cubicBezTo>
                    <a:pt x="4062" y="989"/>
                    <a:pt x="4037" y="977"/>
                    <a:pt x="4015" y="984"/>
                  </a:cubicBezTo>
                  <a:cubicBezTo>
                    <a:pt x="4007" y="987"/>
                    <a:pt x="4001" y="992"/>
                    <a:pt x="3996" y="998"/>
                  </a:cubicBezTo>
                  <a:cubicBezTo>
                    <a:pt x="3993" y="997"/>
                    <a:pt x="3989" y="996"/>
                    <a:pt x="3986" y="996"/>
                  </a:cubicBezTo>
                  <a:lnTo>
                    <a:pt x="3903" y="996"/>
                  </a:lnTo>
                  <a:lnTo>
                    <a:pt x="3816" y="735"/>
                  </a:lnTo>
                  <a:cubicBezTo>
                    <a:pt x="3810" y="716"/>
                    <a:pt x="3791" y="704"/>
                    <a:pt x="3771" y="706"/>
                  </a:cubicBezTo>
                  <a:cubicBezTo>
                    <a:pt x="3751" y="708"/>
                    <a:pt x="3736" y="724"/>
                    <a:pt x="3733" y="744"/>
                  </a:cubicBezTo>
                  <a:lnTo>
                    <a:pt x="3705" y="984"/>
                  </a:lnTo>
                  <a:lnTo>
                    <a:pt x="3506" y="984"/>
                  </a:lnTo>
                  <a:lnTo>
                    <a:pt x="3479" y="822"/>
                  </a:lnTo>
                  <a:cubicBezTo>
                    <a:pt x="3476" y="800"/>
                    <a:pt x="3455" y="784"/>
                    <a:pt x="3432" y="787"/>
                  </a:cubicBezTo>
                  <a:lnTo>
                    <a:pt x="3360" y="795"/>
                  </a:lnTo>
                  <a:cubicBezTo>
                    <a:pt x="3339" y="797"/>
                    <a:pt x="3324" y="813"/>
                    <a:pt x="3322" y="833"/>
                  </a:cubicBezTo>
                  <a:lnTo>
                    <a:pt x="3309" y="976"/>
                  </a:lnTo>
                  <a:lnTo>
                    <a:pt x="3194" y="976"/>
                  </a:lnTo>
                  <a:lnTo>
                    <a:pt x="3085" y="735"/>
                  </a:lnTo>
                  <a:cubicBezTo>
                    <a:pt x="3076" y="717"/>
                    <a:pt x="3056" y="706"/>
                    <a:pt x="3037" y="711"/>
                  </a:cubicBezTo>
                  <a:cubicBezTo>
                    <a:pt x="3017" y="715"/>
                    <a:pt x="3003" y="732"/>
                    <a:pt x="3003" y="753"/>
                  </a:cubicBezTo>
                  <a:lnTo>
                    <a:pt x="3003" y="976"/>
                  </a:lnTo>
                  <a:lnTo>
                    <a:pt x="2812" y="976"/>
                  </a:lnTo>
                  <a:cubicBezTo>
                    <a:pt x="2799" y="976"/>
                    <a:pt x="2788" y="982"/>
                    <a:pt x="2780" y="991"/>
                  </a:cubicBezTo>
                  <a:cubicBezTo>
                    <a:pt x="2773" y="997"/>
                    <a:pt x="2768" y="1005"/>
                    <a:pt x="2766" y="1014"/>
                  </a:cubicBezTo>
                  <a:cubicBezTo>
                    <a:pt x="2613" y="1754"/>
                    <a:pt x="3021" y="2091"/>
                    <a:pt x="3060" y="2121"/>
                  </a:cubicBezTo>
                  <a:lnTo>
                    <a:pt x="3079" y="2140"/>
                  </a:lnTo>
                  <a:cubicBezTo>
                    <a:pt x="3080" y="2141"/>
                    <a:pt x="3081" y="2142"/>
                    <a:pt x="3082" y="2143"/>
                  </a:cubicBezTo>
                  <a:lnTo>
                    <a:pt x="3088" y="2147"/>
                  </a:lnTo>
                  <a:lnTo>
                    <a:pt x="3088" y="2437"/>
                  </a:lnTo>
                  <a:lnTo>
                    <a:pt x="2706" y="2437"/>
                  </a:lnTo>
                  <a:cubicBezTo>
                    <a:pt x="2576" y="2437"/>
                    <a:pt x="2471" y="2332"/>
                    <a:pt x="2471" y="2203"/>
                  </a:cubicBezTo>
                  <a:lnTo>
                    <a:pt x="2471" y="1347"/>
                  </a:lnTo>
                  <a:cubicBezTo>
                    <a:pt x="2472" y="1343"/>
                    <a:pt x="2473" y="1339"/>
                    <a:pt x="2473" y="1335"/>
                  </a:cubicBezTo>
                  <a:cubicBezTo>
                    <a:pt x="2472" y="1118"/>
                    <a:pt x="2516" y="905"/>
                    <a:pt x="2603" y="701"/>
                  </a:cubicBezTo>
                  <a:cubicBezTo>
                    <a:pt x="2651" y="590"/>
                    <a:pt x="2708" y="496"/>
                    <a:pt x="2775" y="422"/>
                  </a:cubicBezTo>
                  <a:close/>
                  <a:moveTo>
                    <a:pt x="4784" y="2924"/>
                  </a:moveTo>
                  <a:lnTo>
                    <a:pt x="4784" y="2924"/>
                  </a:lnTo>
                  <a:cubicBezTo>
                    <a:pt x="4782" y="2692"/>
                    <a:pt x="4665" y="2520"/>
                    <a:pt x="4419" y="2385"/>
                  </a:cubicBezTo>
                  <a:cubicBezTo>
                    <a:pt x="4455" y="2333"/>
                    <a:pt x="4477" y="2270"/>
                    <a:pt x="4477" y="2203"/>
                  </a:cubicBezTo>
                  <a:lnTo>
                    <a:pt x="4477" y="1315"/>
                  </a:lnTo>
                  <a:cubicBezTo>
                    <a:pt x="4482" y="936"/>
                    <a:pt x="4299" y="414"/>
                    <a:pt x="4020" y="240"/>
                  </a:cubicBezTo>
                  <a:cubicBezTo>
                    <a:pt x="3911" y="172"/>
                    <a:pt x="3796" y="162"/>
                    <a:pt x="3686" y="211"/>
                  </a:cubicBezTo>
                  <a:cubicBezTo>
                    <a:pt x="3607" y="174"/>
                    <a:pt x="3313" y="51"/>
                    <a:pt x="3015" y="156"/>
                  </a:cubicBezTo>
                  <a:cubicBezTo>
                    <a:pt x="2917" y="191"/>
                    <a:pt x="2829" y="246"/>
                    <a:pt x="2751" y="322"/>
                  </a:cubicBezTo>
                  <a:cubicBezTo>
                    <a:pt x="2708" y="263"/>
                    <a:pt x="2660" y="227"/>
                    <a:pt x="2626" y="211"/>
                  </a:cubicBezTo>
                  <a:cubicBezTo>
                    <a:pt x="2586" y="193"/>
                    <a:pt x="2528" y="188"/>
                    <a:pt x="2492" y="188"/>
                  </a:cubicBezTo>
                  <a:cubicBezTo>
                    <a:pt x="2470" y="134"/>
                    <a:pt x="2394" y="46"/>
                    <a:pt x="2131" y="25"/>
                  </a:cubicBezTo>
                  <a:cubicBezTo>
                    <a:pt x="1834" y="0"/>
                    <a:pt x="1687" y="177"/>
                    <a:pt x="1648" y="234"/>
                  </a:cubicBezTo>
                  <a:cubicBezTo>
                    <a:pt x="1614" y="242"/>
                    <a:pt x="1545" y="266"/>
                    <a:pt x="1486" y="341"/>
                  </a:cubicBezTo>
                  <a:cubicBezTo>
                    <a:pt x="1473" y="357"/>
                    <a:pt x="1462" y="374"/>
                    <a:pt x="1451" y="393"/>
                  </a:cubicBezTo>
                  <a:cubicBezTo>
                    <a:pt x="1345" y="268"/>
                    <a:pt x="1223" y="228"/>
                    <a:pt x="1104" y="281"/>
                  </a:cubicBezTo>
                  <a:cubicBezTo>
                    <a:pt x="1046" y="253"/>
                    <a:pt x="831" y="164"/>
                    <a:pt x="612" y="240"/>
                  </a:cubicBezTo>
                  <a:cubicBezTo>
                    <a:pt x="457" y="295"/>
                    <a:pt x="336" y="421"/>
                    <a:pt x="253" y="616"/>
                  </a:cubicBezTo>
                  <a:cubicBezTo>
                    <a:pt x="190" y="762"/>
                    <a:pt x="156" y="915"/>
                    <a:pt x="153" y="1071"/>
                  </a:cubicBezTo>
                  <a:cubicBezTo>
                    <a:pt x="151" y="1074"/>
                    <a:pt x="151" y="1078"/>
                    <a:pt x="151" y="1081"/>
                  </a:cubicBezTo>
                  <a:lnTo>
                    <a:pt x="151" y="1740"/>
                  </a:lnTo>
                  <a:cubicBezTo>
                    <a:pt x="151" y="1804"/>
                    <a:pt x="176" y="1862"/>
                    <a:pt x="218" y="1904"/>
                  </a:cubicBezTo>
                  <a:cubicBezTo>
                    <a:pt x="72" y="1998"/>
                    <a:pt x="1" y="2118"/>
                    <a:pt x="0" y="2271"/>
                  </a:cubicBezTo>
                  <a:lnTo>
                    <a:pt x="0" y="2458"/>
                  </a:lnTo>
                  <a:cubicBezTo>
                    <a:pt x="0" y="2625"/>
                    <a:pt x="135" y="2760"/>
                    <a:pt x="302" y="2760"/>
                  </a:cubicBezTo>
                  <a:lnTo>
                    <a:pt x="1026" y="2760"/>
                  </a:lnTo>
                  <a:cubicBezTo>
                    <a:pt x="1075" y="2902"/>
                    <a:pt x="1210" y="3004"/>
                    <a:pt x="1369" y="3004"/>
                  </a:cubicBezTo>
                  <a:lnTo>
                    <a:pt x="1875" y="3004"/>
                  </a:lnTo>
                  <a:lnTo>
                    <a:pt x="1868" y="3046"/>
                  </a:lnTo>
                  <a:cubicBezTo>
                    <a:pt x="1867" y="3048"/>
                    <a:pt x="1867" y="3051"/>
                    <a:pt x="1867" y="3053"/>
                  </a:cubicBezTo>
                  <a:cubicBezTo>
                    <a:pt x="1867" y="3070"/>
                    <a:pt x="1867" y="3070"/>
                    <a:pt x="1915" y="3125"/>
                  </a:cubicBezTo>
                  <a:cubicBezTo>
                    <a:pt x="1938" y="3150"/>
                    <a:pt x="1967" y="3183"/>
                    <a:pt x="1997" y="3216"/>
                  </a:cubicBezTo>
                  <a:cubicBezTo>
                    <a:pt x="2057" y="3282"/>
                    <a:pt x="2116" y="3348"/>
                    <a:pt x="2116" y="3348"/>
                  </a:cubicBezTo>
                  <a:cubicBezTo>
                    <a:pt x="2124" y="3357"/>
                    <a:pt x="2136" y="3363"/>
                    <a:pt x="2148" y="3363"/>
                  </a:cubicBezTo>
                  <a:lnTo>
                    <a:pt x="2149" y="3363"/>
                  </a:lnTo>
                  <a:cubicBezTo>
                    <a:pt x="2161" y="3363"/>
                    <a:pt x="2173" y="3357"/>
                    <a:pt x="2181" y="3348"/>
                  </a:cubicBezTo>
                  <a:lnTo>
                    <a:pt x="2204" y="3323"/>
                  </a:lnTo>
                  <a:cubicBezTo>
                    <a:pt x="2262" y="3481"/>
                    <a:pt x="2414" y="3595"/>
                    <a:pt x="2592" y="3595"/>
                  </a:cubicBezTo>
                  <a:lnTo>
                    <a:pt x="4370" y="3593"/>
                  </a:lnTo>
                  <a:cubicBezTo>
                    <a:pt x="4598" y="3593"/>
                    <a:pt x="4784" y="3408"/>
                    <a:pt x="4784" y="3180"/>
                  </a:cubicBezTo>
                  <a:lnTo>
                    <a:pt x="4784" y="292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D485A5E3-0324-4D47-BE6C-7F69972595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3142" y="1582219"/>
              <a:ext cx="162314" cy="50783"/>
            </a:xfrm>
            <a:custGeom>
              <a:avLst/>
              <a:gdLst>
                <a:gd name="T0" fmla="*/ 254 w 1063"/>
                <a:gd name="T1" fmla="*/ 163 h 331"/>
                <a:gd name="T2" fmla="*/ 254 w 1063"/>
                <a:gd name="T3" fmla="*/ 163 h 331"/>
                <a:gd name="T4" fmla="*/ 180 w 1063"/>
                <a:gd name="T5" fmla="*/ 236 h 331"/>
                <a:gd name="T6" fmla="*/ 189 w 1063"/>
                <a:gd name="T7" fmla="*/ 270 h 331"/>
                <a:gd name="T8" fmla="*/ 104 w 1063"/>
                <a:gd name="T9" fmla="*/ 270 h 331"/>
                <a:gd name="T10" fmla="*/ 61 w 1063"/>
                <a:gd name="T11" fmla="*/ 228 h 331"/>
                <a:gd name="T12" fmla="*/ 61 w 1063"/>
                <a:gd name="T13" fmla="*/ 104 h 331"/>
                <a:gd name="T14" fmla="*/ 104 w 1063"/>
                <a:gd name="T15" fmla="*/ 61 h 331"/>
                <a:gd name="T16" fmla="*/ 413 w 1063"/>
                <a:gd name="T17" fmla="*/ 61 h 331"/>
                <a:gd name="T18" fmla="*/ 456 w 1063"/>
                <a:gd name="T19" fmla="*/ 104 h 331"/>
                <a:gd name="T20" fmla="*/ 456 w 1063"/>
                <a:gd name="T21" fmla="*/ 228 h 331"/>
                <a:gd name="T22" fmla="*/ 413 w 1063"/>
                <a:gd name="T23" fmla="*/ 270 h 331"/>
                <a:gd name="T24" fmla="*/ 319 w 1063"/>
                <a:gd name="T25" fmla="*/ 270 h 331"/>
                <a:gd name="T26" fmla="*/ 327 w 1063"/>
                <a:gd name="T27" fmla="*/ 236 h 331"/>
                <a:gd name="T28" fmla="*/ 254 w 1063"/>
                <a:gd name="T29" fmla="*/ 163 h 331"/>
                <a:gd name="T30" fmla="*/ 607 w 1063"/>
                <a:gd name="T31" fmla="*/ 104 h 331"/>
                <a:gd name="T32" fmla="*/ 607 w 1063"/>
                <a:gd name="T33" fmla="*/ 104 h 331"/>
                <a:gd name="T34" fmla="*/ 649 w 1063"/>
                <a:gd name="T35" fmla="*/ 61 h 331"/>
                <a:gd name="T36" fmla="*/ 959 w 1063"/>
                <a:gd name="T37" fmla="*/ 61 h 331"/>
                <a:gd name="T38" fmla="*/ 1001 w 1063"/>
                <a:gd name="T39" fmla="*/ 104 h 331"/>
                <a:gd name="T40" fmla="*/ 1001 w 1063"/>
                <a:gd name="T41" fmla="*/ 228 h 331"/>
                <a:gd name="T42" fmla="*/ 959 w 1063"/>
                <a:gd name="T43" fmla="*/ 270 h 331"/>
                <a:gd name="T44" fmla="*/ 883 w 1063"/>
                <a:gd name="T45" fmla="*/ 270 h 331"/>
                <a:gd name="T46" fmla="*/ 891 w 1063"/>
                <a:gd name="T47" fmla="*/ 236 h 331"/>
                <a:gd name="T48" fmla="*/ 818 w 1063"/>
                <a:gd name="T49" fmla="*/ 163 h 331"/>
                <a:gd name="T50" fmla="*/ 744 w 1063"/>
                <a:gd name="T51" fmla="*/ 236 h 331"/>
                <a:gd name="T52" fmla="*/ 753 w 1063"/>
                <a:gd name="T53" fmla="*/ 270 h 331"/>
                <a:gd name="T54" fmla="*/ 649 w 1063"/>
                <a:gd name="T55" fmla="*/ 270 h 331"/>
                <a:gd name="T56" fmla="*/ 607 w 1063"/>
                <a:gd name="T57" fmla="*/ 228 h 331"/>
                <a:gd name="T58" fmla="*/ 607 w 1063"/>
                <a:gd name="T59" fmla="*/ 104 h 331"/>
                <a:gd name="T60" fmla="*/ 517 w 1063"/>
                <a:gd name="T61" fmla="*/ 228 h 331"/>
                <a:gd name="T62" fmla="*/ 517 w 1063"/>
                <a:gd name="T63" fmla="*/ 228 h 331"/>
                <a:gd name="T64" fmla="*/ 517 w 1063"/>
                <a:gd name="T65" fmla="*/ 104 h 331"/>
                <a:gd name="T66" fmla="*/ 516 w 1063"/>
                <a:gd name="T67" fmla="*/ 95 h 331"/>
                <a:gd name="T68" fmla="*/ 546 w 1063"/>
                <a:gd name="T69" fmla="*/ 95 h 331"/>
                <a:gd name="T70" fmla="*/ 546 w 1063"/>
                <a:gd name="T71" fmla="*/ 104 h 331"/>
                <a:gd name="T72" fmla="*/ 546 w 1063"/>
                <a:gd name="T73" fmla="*/ 228 h 331"/>
                <a:gd name="T74" fmla="*/ 649 w 1063"/>
                <a:gd name="T75" fmla="*/ 331 h 331"/>
                <a:gd name="T76" fmla="*/ 959 w 1063"/>
                <a:gd name="T77" fmla="*/ 331 h 331"/>
                <a:gd name="T78" fmla="*/ 1063 w 1063"/>
                <a:gd name="T79" fmla="*/ 228 h 331"/>
                <a:gd name="T80" fmla="*/ 1063 w 1063"/>
                <a:gd name="T81" fmla="*/ 104 h 331"/>
                <a:gd name="T82" fmla="*/ 959 w 1063"/>
                <a:gd name="T83" fmla="*/ 0 h 331"/>
                <a:gd name="T84" fmla="*/ 649 w 1063"/>
                <a:gd name="T85" fmla="*/ 0 h 331"/>
                <a:gd name="T86" fmla="*/ 561 w 1063"/>
                <a:gd name="T87" fmla="*/ 50 h 331"/>
                <a:gd name="T88" fmla="*/ 502 w 1063"/>
                <a:gd name="T89" fmla="*/ 50 h 331"/>
                <a:gd name="T90" fmla="*/ 413 w 1063"/>
                <a:gd name="T91" fmla="*/ 0 h 331"/>
                <a:gd name="T92" fmla="*/ 104 w 1063"/>
                <a:gd name="T93" fmla="*/ 0 h 331"/>
                <a:gd name="T94" fmla="*/ 0 w 1063"/>
                <a:gd name="T95" fmla="*/ 104 h 331"/>
                <a:gd name="T96" fmla="*/ 0 w 1063"/>
                <a:gd name="T97" fmla="*/ 228 h 331"/>
                <a:gd name="T98" fmla="*/ 104 w 1063"/>
                <a:gd name="T99" fmla="*/ 331 h 331"/>
                <a:gd name="T100" fmla="*/ 413 w 1063"/>
                <a:gd name="T101" fmla="*/ 331 h 331"/>
                <a:gd name="T102" fmla="*/ 517 w 1063"/>
                <a:gd name="T103" fmla="*/ 2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3" h="331">
                  <a:moveTo>
                    <a:pt x="254" y="163"/>
                  </a:moveTo>
                  <a:lnTo>
                    <a:pt x="254" y="163"/>
                  </a:lnTo>
                  <a:cubicBezTo>
                    <a:pt x="213" y="163"/>
                    <a:pt x="180" y="196"/>
                    <a:pt x="180" y="236"/>
                  </a:cubicBezTo>
                  <a:cubicBezTo>
                    <a:pt x="180" y="249"/>
                    <a:pt x="183" y="260"/>
                    <a:pt x="189" y="270"/>
                  </a:cubicBezTo>
                  <a:lnTo>
                    <a:pt x="104" y="270"/>
                  </a:lnTo>
                  <a:cubicBezTo>
                    <a:pt x="80" y="270"/>
                    <a:pt x="61" y="251"/>
                    <a:pt x="61" y="228"/>
                  </a:cubicBezTo>
                  <a:lnTo>
                    <a:pt x="61" y="104"/>
                  </a:lnTo>
                  <a:cubicBezTo>
                    <a:pt x="61" y="80"/>
                    <a:pt x="80" y="61"/>
                    <a:pt x="104" y="61"/>
                  </a:cubicBezTo>
                  <a:lnTo>
                    <a:pt x="413" y="61"/>
                  </a:lnTo>
                  <a:cubicBezTo>
                    <a:pt x="437" y="61"/>
                    <a:pt x="456" y="80"/>
                    <a:pt x="456" y="104"/>
                  </a:cubicBezTo>
                  <a:lnTo>
                    <a:pt x="456" y="228"/>
                  </a:lnTo>
                  <a:cubicBezTo>
                    <a:pt x="456" y="251"/>
                    <a:pt x="437" y="270"/>
                    <a:pt x="413" y="270"/>
                  </a:cubicBezTo>
                  <a:lnTo>
                    <a:pt x="319" y="270"/>
                  </a:lnTo>
                  <a:cubicBezTo>
                    <a:pt x="324" y="260"/>
                    <a:pt x="327" y="249"/>
                    <a:pt x="327" y="236"/>
                  </a:cubicBezTo>
                  <a:cubicBezTo>
                    <a:pt x="327" y="196"/>
                    <a:pt x="294" y="163"/>
                    <a:pt x="254" y="163"/>
                  </a:cubicBezTo>
                  <a:close/>
                  <a:moveTo>
                    <a:pt x="607" y="104"/>
                  </a:moveTo>
                  <a:lnTo>
                    <a:pt x="607" y="104"/>
                  </a:lnTo>
                  <a:cubicBezTo>
                    <a:pt x="607" y="80"/>
                    <a:pt x="626" y="61"/>
                    <a:pt x="649" y="61"/>
                  </a:cubicBezTo>
                  <a:lnTo>
                    <a:pt x="959" y="61"/>
                  </a:lnTo>
                  <a:cubicBezTo>
                    <a:pt x="982" y="61"/>
                    <a:pt x="1001" y="80"/>
                    <a:pt x="1001" y="104"/>
                  </a:cubicBezTo>
                  <a:lnTo>
                    <a:pt x="1001" y="228"/>
                  </a:lnTo>
                  <a:cubicBezTo>
                    <a:pt x="1001" y="251"/>
                    <a:pt x="982" y="270"/>
                    <a:pt x="959" y="270"/>
                  </a:cubicBezTo>
                  <a:lnTo>
                    <a:pt x="883" y="270"/>
                  </a:lnTo>
                  <a:cubicBezTo>
                    <a:pt x="888" y="260"/>
                    <a:pt x="891" y="249"/>
                    <a:pt x="891" y="236"/>
                  </a:cubicBezTo>
                  <a:cubicBezTo>
                    <a:pt x="891" y="196"/>
                    <a:pt x="858" y="163"/>
                    <a:pt x="818" y="163"/>
                  </a:cubicBezTo>
                  <a:cubicBezTo>
                    <a:pt x="777" y="163"/>
                    <a:pt x="744" y="196"/>
                    <a:pt x="744" y="236"/>
                  </a:cubicBezTo>
                  <a:cubicBezTo>
                    <a:pt x="744" y="249"/>
                    <a:pt x="747" y="260"/>
                    <a:pt x="753" y="270"/>
                  </a:cubicBezTo>
                  <a:lnTo>
                    <a:pt x="649" y="270"/>
                  </a:lnTo>
                  <a:cubicBezTo>
                    <a:pt x="626" y="270"/>
                    <a:pt x="607" y="251"/>
                    <a:pt x="607" y="228"/>
                  </a:cubicBezTo>
                  <a:lnTo>
                    <a:pt x="607" y="104"/>
                  </a:lnTo>
                  <a:close/>
                  <a:moveTo>
                    <a:pt x="517" y="228"/>
                  </a:moveTo>
                  <a:lnTo>
                    <a:pt x="517" y="228"/>
                  </a:lnTo>
                  <a:lnTo>
                    <a:pt x="517" y="104"/>
                  </a:lnTo>
                  <a:cubicBezTo>
                    <a:pt x="517" y="101"/>
                    <a:pt x="517" y="98"/>
                    <a:pt x="516" y="95"/>
                  </a:cubicBezTo>
                  <a:lnTo>
                    <a:pt x="546" y="95"/>
                  </a:lnTo>
                  <a:cubicBezTo>
                    <a:pt x="546" y="98"/>
                    <a:pt x="546" y="101"/>
                    <a:pt x="546" y="104"/>
                  </a:cubicBezTo>
                  <a:lnTo>
                    <a:pt x="546" y="228"/>
                  </a:lnTo>
                  <a:cubicBezTo>
                    <a:pt x="546" y="285"/>
                    <a:pt x="592" y="331"/>
                    <a:pt x="649" y="331"/>
                  </a:cubicBezTo>
                  <a:lnTo>
                    <a:pt x="959" y="331"/>
                  </a:lnTo>
                  <a:cubicBezTo>
                    <a:pt x="1016" y="331"/>
                    <a:pt x="1063" y="285"/>
                    <a:pt x="1063" y="228"/>
                  </a:cubicBezTo>
                  <a:lnTo>
                    <a:pt x="1063" y="104"/>
                  </a:lnTo>
                  <a:cubicBezTo>
                    <a:pt x="1063" y="47"/>
                    <a:pt x="1016" y="0"/>
                    <a:pt x="959" y="0"/>
                  </a:cubicBezTo>
                  <a:lnTo>
                    <a:pt x="649" y="0"/>
                  </a:lnTo>
                  <a:cubicBezTo>
                    <a:pt x="612" y="0"/>
                    <a:pt x="579" y="20"/>
                    <a:pt x="561" y="50"/>
                  </a:cubicBezTo>
                  <a:lnTo>
                    <a:pt x="502" y="50"/>
                  </a:lnTo>
                  <a:cubicBezTo>
                    <a:pt x="483" y="20"/>
                    <a:pt x="451" y="0"/>
                    <a:pt x="413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228"/>
                  </a:lnTo>
                  <a:cubicBezTo>
                    <a:pt x="0" y="285"/>
                    <a:pt x="47" y="331"/>
                    <a:pt x="104" y="331"/>
                  </a:cubicBezTo>
                  <a:lnTo>
                    <a:pt x="413" y="331"/>
                  </a:lnTo>
                  <a:cubicBezTo>
                    <a:pt x="470" y="331"/>
                    <a:pt x="517" y="285"/>
                    <a:pt x="517" y="2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778C2D4A-FC0B-4367-8E65-466177219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417" y="1692801"/>
              <a:ext cx="54105" cy="17560"/>
            </a:xfrm>
            <a:custGeom>
              <a:avLst/>
              <a:gdLst>
                <a:gd name="T0" fmla="*/ 286 w 352"/>
                <a:gd name="T1" fmla="*/ 9 h 113"/>
                <a:gd name="T2" fmla="*/ 286 w 352"/>
                <a:gd name="T3" fmla="*/ 9 h 113"/>
                <a:gd name="T4" fmla="*/ 48 w 352"/>
                <a:gd name="T5" fmla="*/ 24 h 113"/>
                <a:gd name="T6" fmla="*/ 2 w 352"/>
                <a:gd name="T7" fmla="*/ 64 h 113"/>
                <a:gd name="T8" fmla="*/ 41 w 352"/>
                <a:gd name="T9" fmla="*/ 110 h 113"/>
                <a:gd name="T10" fmla="*/ 136 w 352"/>
                <a:gd name="T11" fmla="*/ 113 h 113"/>
                <a:gd name="T12" fmla="*/ 321 w 352"/>
                <a:gd name="T13" fmla="*/ 87 h 113"/>
                <a:gd name="T14" fmla="*/ 343 w 352"/>
                <a:gd name="T15" fmla="*/ 31 h 113"/>
                <a:gd name="T16" fmla="*/ 286 w 352"/>
                <a:gd name="T17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13">
                  <a:moveTo>
                    <a:pt x="286" y="9"/>
                  </a:moveTo>
                  <a:lnTo>
                    <a:pt x="286" y="9"/>
                  </a:lnTo>
                  <a:cubicBezTo>
                    <a:pt x="240" y="30"/>
                    <a:pt x="115" y="30"/>
                    <a:pt x="48" y="24"/>
                  </a:cubicBezTo>
                  <a:cubicBezTo>
                    <a:pt x="24" y="23"/>
                    <a:pt x="4" y="40"/>
                    <a:pt x="2" y="64"/>
                  </a:cubicBezTo>
                  <a:cubicBezTo>
                    <a:pt x="0" y="87"/>
                    <a:pt x="18" y="108"/>
                    <a:pt x="41" y="110"/>
                  </a:cubicBezTo>
                  <a:cubicBezTo>
                    <a:pt x="50" y="110"/>
                    <a:pt x="88" y="113"/>
                    <a:pt x="136" y="113"/>
                  </a:cubicBezTo>
                  <a:cubicBezTo>
                    <a:pt x="198" y="113"/>
                    <a:pt x="275" y="108"/>
                    <a:pt x="321" y="87"/>
                  </a:cubicBezTo>
                  <a:cubicBezTo>
                    <a:pt x="343" y="78"/>
                    <a:pt x="352" y="52"/>
                    <a:pt x="343" y="31"/>
                  </a:cubicBezTo>
                  <a:cubicBezTo>
                    <a:pt x="333" y="9"/>
                    <a:pt x="308" y="0"/>
                    <a:pt x="286" y="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5B4E8DD-EC73-40CF-BF91-3A98FDADB912}"/>
              </a:ext>
            </a:extLst>
          </p:cNvPr>
          <p:cNvGrpSpPr/>
          <p:nvPr/>
        </p:nvGrpSpPr>
        <p:grpSpPr>
          <a:xfrm>
            <a:off x="6463280" y="3799667"/>
            <a:ext cx="836841" cy="730346"/>
            <a:chOff x="6463280" y="3799667"/>
            <a:chExt cx="836841" cy="730346"/>
          </a:xfrm>
          <a:solidFill>
            <a:schemeClr val="accent1">
              <a:lumMod val="50000"/>
            </a:schemeClr>
          </a:solidFill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C866EE0-8A3F-4E1A-814E-A62266F94C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03055" y="4072813"/>
              <a:ext cx="397066" cy="457200"/>
            </a:xfrm>
            <a:custGeom>
              <a:avLst/>
              <a:gdLst>
                <a:gd name="T0" fmla="*/ 1849 w 4217"/>
                <a:gd name="T1" fmla="*/ 2936 h 4865"/>
                <a:gd name="T2" fmla="*/ 1787 w 4217"/>
                <a:gd name="T3" fmla="*/ 3394 h 4865"/>
                <a:gd name="T4" fmla="*/ 1849 w 4217"/>
                <a:gd name="T5" fmla="*/ 2781 h 4865"/>
                <a:gd name="T6" fmla="*/ 2539 w 4217"/>
                <a:gd name="T7" fmla="*/ 1642 h 4865"/>
                <a:gd name="T8" fmla="*/ 1648 w 4217"/>
                <a:gd name="T9" fmla="*/ 1163 h 4865"/>
                <a:gd name="T10" fmla="*/ 871 w 4217"/>
                <a:gd name="T11" fmla="*/ 1607 h 4865"/>
                <a:gd name="T12" fmla="*/ 719 w 4217"/>
                <a:gd name="T13" fmla="*/ 1991 h 4865"/>
                <a:gd name="T14" fmla="*/ 719 w 4217"/>
                <a:gd name="T15" fmla="*/ 1991 h 4865"/>
                <a:gd name="T16" fmla="*/ 947 w 4217"/>
                <a:gd name="T17" fmla="*/ 1467 h 4865"/>
                <a:gd name="T18" fmla="*/ 2394 w 4217"/>
                <a:gd name="T19" fmla="*/ 1098 h 4865"/>
                <a:gd name="T20" fmla="*/ 2566 w 4217"/>
                <a:gd name="T21" fmla="*/ 516 h 4865"/>
                <a:gd name="T22" fmla="*/ 1076 w 4217"/>
                <a:gd name="T23" fmla="*/ 596 h 4865"/>
                <a:gd name="T24" fmla="*/ 2848 w 4217"/>
                <a:gd name="T25" fmla="*/ 1610 h 4865"/>
                <a:gd name="T26" fmla="*/ 2848 w 4217"/>
                <a:gd name="T27" fmla="*/ 1610 h 4865"/>
                <a:gd name="T28" fmla="*/ 2605 w 4217"/>
                <a:gd name="T29" fmla="*/ 3152 h 4865"/>
                <a:gd name="T30" fmla="*/ 155 w 4217"/>
                <a:gd name="T31" fmla="*/ 3934 h 4865"/>
                <a:gd name="T32" fmla="*/ 2423 w 4217"/>
                <a:gd name="T33" fmla="*/ 4865 h 4865"/>
                <a:gd name="T34" fmla="*/ 1202 w 4217"/>
                <a:gd name="T35" fmla="*/ 2973 h 4865"/>
                <a:gd name="T36" fmla="*/ 791 w 4217"/>
                <a:gd name="T37" fmla="*/ 570 h 4865"/>
                <a:gd name="T38" fmla="*/ 2668 w 4217"/>
                <a:gd name="T39" fmla="*/ 160 h 4865"/>
                <a:gd name="T40" fmla="*/ 2821 w 4217"/>
                <a:gd name="T41" fmla="*/ 2157 h 4865"/>
                <a:gd name="T42" fmla="*/ 3403 w 4217"/>
                <a:gd name="T43" fmla="*/ 3451 h 4865"/>
                <a:gd name="T44" fmla="*/ 1993 w 4217"/>
                <a:gd name="T45" fmla="*/ 1504 h 4865"/>
                <a:gd name="T46" fmla="*/ 1442 w 4217"/>
                <a:gd name="T47" fmla="*/ 1504 h 4865"/>
                <a:gd name="T48" fmla="*/ 2987 w 4217"/>
                <a:gd name="T49" fmla="*/ 4234 h 4865"/>
                <a:gd name="T50" fmla="*/ 2987 w 4217"/>
                <a:gd name="T51" fmla="*/ 4234 h 4865"/>
                <a:gd name="T52" fmla="*/ 2626 w 4217"/>
                <a:gd name="T53" fmla="*/ 4234 h 4865"/>
                <a:gd name="T54" fmla="*/ 3128 w 4217"/>
                <a:gd name="T55" fmla="*/ 4589 h 4865"/>
                <a:gd name="T56" fmla="*/ 3229 w 4217"/>
                <a:gd name="T57" fmla="*/ 4284 h 4865"/>
                <a:gd name="T58" fmla="*/ 3187 w 4217"/>
                <a:gd name="T59" fmla="*/ 4140 h 4865"/>
                <a:gd name="T60" fmla="*/ 3075 w 4217"/>
                <a:gd name="T61" fmla="*/ 3921 h 4865"/>
                <a:gd name="T62" fmla="*/ 2900 w 4217"/>
                <a:gd name="T63" fmla="*/ 3848 h 4865"/>
                <a:gd name="T64" fmla="*/ 2759 w 4217"/>
                <a:gd name="T65" fmla="*/ 3888 h 4865"/>
                <a:gd name="T66" fmla="*/ 2485 w 4217"/>
                <a:gd name="T67" fmla="*/ 3942 h 4865"/>
                <a:gd name="T68" fmla="*/ 2391 w 4217"/>
                <a:gd name="T69" fmla="*/ 4174 h 4865"/>
                <a:gd name="T70" fmla="*/ 2534 w 4217"/>
                <a:gd name="T71" fmla="*/ 4462 h 4865"/>
                <a:gd name="T72" fmla="*/ 2661 w 4217"/>
                <a:gd name="T73" fmla="*/ 4535 h 4865"/>
                <a:gd name="T74" fmla="*/ 2900 w 4217"/>
                <a:gd name="T75" fmla="*/ 4615 h 4865"/>
                <a:gd name="T76" fmla="*/ 3128 w 4217"/>
                <a:gd name="T77" fmla="*/ 4589 h 4865"/>
                <a:gd name="T78" fmla="*/ 3369 w 4217"/>
                <a:gd name="T79" fmla="*/ 4684 h 4865"/>
                <a:gd name="T80" fmla="*/ 2981 w 4217"/>
                <a:gd name="T81" fmla="*/ 4645 h 4865"/>
                <a:gd name="T82" fmla="*/ 2709 w 4217"/>
                <a:gd name="T83" fmla="*/ 4646 h 4865"/>
                <a:gd name="T84" fmla="*/ 2428 w 4217"/>
                <a:gd name="T85" fmla="*/ 4454 h 4865"/>
                <a:gd name="T86" fmla="*/ 2307 w 4217"/>
                <a:gd name="T87" fmla="*/ 4176 h 4865"/>
                <a:gd name="T88" fmla="*/ 2428 w 4217"/>
                <a:gd name="T89" fmla="*/ 3885 h 4865"/>
                <a:gd name="T90" fmla="*/ 2709 w 4217"/>
                <a:gd name="T91" fmla="*/ 3774 h 4865"/>
                <a:gd name="T92" fmla="*/ 3039 w 4217"/>
                <a:gd name="T93" fmla="*/ 3843 h 4865"/>
                <a:gd name="T94" fmla="*/ 3401 w 4217"/>
                <a:gd name="T95" fmla="*/ 3881 h 4865"/>
                <a:gd name="T96" fmla="*/ 3537 w 4217"/>
                <a:gd name="T97" fmla="*/ 3639 h 4865"/>
                <a:gd name="T98" fmla="*/ 3809 w 4217"/>
                <a:gd name="T99" fmla="*/ 3639 h 4865"/>
                <a:gd name="T100" fmla="*/ 4217 w 4217"/>
                <a:gd name="T101" fmla="*/ 4652 h 4865"/>
                <a:gd name="T102" fmla="*/ 3978 w 4217"/>
                <a:gd name="T103" fmla="*/ 3400 h 4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17" h="4865">
                  <a:moveTo>
                    <a:pt x="2300" y="3032"/>
                  </a:moveTo>
                  <a:lnTo>
                    <a:pt x="2300" y="3032"/>
                  </a:lnTo>
                  <a:cubicBezTo>
                    <a:pt x="2298" y="3027"/>
                    <a:pt x="2296" y="3022"/>
                    <a:pt x="2295" y="3017"/>
                  </a:cubicBezTo>
                  <a:cubicBezTo>
                    <a:pt x="2284" y="2950"/>
                    <a:pt x="2285" y="2886"/>
                    <a:pt x="2290" y="2832"/>
                  </a:cubicBezTo>
                  <a:cubicBezTo>
                    <a:pt x="2157" y="2898"/>
                    <a:pt x="2007" y="2936"/>
                    <a:pt x="1849" y="2936"/>
                  </a:cubicBezTo>
                  <a:lnTo>
                    <a:pt x="1714" y="2936"/>
                  </a:lnTo>
                  <a:cubicBezTo>
                    <a:pt x="1588" y="2936"/>
                    <a:pt x="1467" y="2911"/>
                    <a:pt x="1355" y="2868"/>
                  </a:cubicBezTo>
                  <a:cubicBezTo>
                    <a:pt x="1358" y="2911"/>
                    <a:pt x="1359" y="2962"/>
                    <a:pt x="1354" y="3014"/>
                  </a:cubicBezTo>
                  <a:cubicBezTo>
                    <a:pt x="1350" y="3048"/>
                    <a:pt x="1326" y="3074"/>
                    <a:pt x="1295" y="3082"/>
                  </a:cubicBezTo>
                  <a:cubicBezTo>
                    <a:pt x="1384" y="3271"/>
                    <a:pt x="1574" y="3394"/>
                    <a:pt x="1787" y="3394"/>
                  </a:cubicBezTo>
                  <a:cubicBezTo>
                    <a:pt x="2018" y="3394"/>
                    <a:pt x="2223" y="3249"/>
                    <a:pt x="2300" y="3032"/>
                  </a:cubicBezTo>
                  <a:lnTo>
                    <a:pt x="2300" y="3032"/>
                  </a:lnTo>
                  <a:close/>
                  <a:moveTo>
                    <a:pt x="1714" y="2781"/>
                  </a:moveTo>
                  <a:lnTo>
                    <a:pt x="1714" y="2781"/>
                  </a:lnTo>
                  <a:lnTo>
                    <a:pt x="1849" y="2781"/>
                  </a:lnTo>
                  <a:cubicBezTo>
                    <a:pt x="2313" y="2781"/>
                    <a:pt x="2691" y="2403"/>
                    <a:pt x="2691" y="1939"/>
                  </a:cubicBezTo>
                  <a:lnTo>
                    <a:pt x="2693" y="1607"/>
                  </a:lnTo>
                  <a:cubicBezTo>
                    <a:pt x="2656" y="1623"/>
                    <a:pt x="2626" y="1635"/>
                    <a:pt x="2618" y="1640"/>
                  </a:cubicBezTo>
                  <a:cubicBezTo>
                    <a:pt x="2606" y="1648"/>
                    <a:pt x="2592" y="1652"/>
                    <a:pt x="2577" y="1652"/>
                  </a:cubicBezTo>
                  <a:cubicBezTo>
                    <a:pt x="2564" y="1652"/>
                    <a:pt x="2551" y="1649"/>
                    <a:pt x="2539" y="1642"/>
                  </a:cubicBezTo>
                  <a:cubicBezTo>
                    <a:pt x="2495" y="1618"/>
                    <a:pt x="2495" y="1576"/>
                    <a:pt x="2495" y="1523"/>
                  </a:cubicBezTo>
                  <a:cubicBezTo>
                    <a:pt x="2496" y="1462"/>
                    <a:pt x="2497" y="1319"/>
                    <a:pt x="2446" y="1269"/>
                  </a:cubicBezTo>
                  <a:cubicBezTo>
                    <a:pt x="2438" y="1261"/>
                    <a:pt x="2425" y="1252"/>
                    <a:pt x="2397" y="1252"/>
                  </a:cubicBezTo>
                  <a:cubicBezTo>
                    <a:pt x="2167" y="1257"/>
                    <a:pt x="1903" y="1251"/>
                    <a:pt x="1687" y="1177"/>
                  </a:cubicBezTo>
                  <a:lnTo>
                    <a:pt x="1648" y="1163"/>
                  </a:lnTo>
                  <a:cubicBezTo>
                    <a:pt x="1456" y="1094"/>
                    <a:pt x="1275" y="1030"/>
                    <a:pt x="1141" y="1335"/>
                  </a:cubicBezTo>
                  <a:cubicBezTo>
                    <a:pt x="1113" y="1431"/>
                    <a:pt x="1085" y="1549"/>
                    <a:pt x="1084" y="1575"/>
                  </a:cubicBezTo>
                  <a:cubicBezTo>
                    <a:pt x="1084" y="1600"/>
                    <a:pt x="1071" y="1623"/>
                    <a:pt x="1051" y="1638"/>
                  </a:cubicBezTo>
                  <a:cubicBezTo>
                    <a:pt x="1030" y="1652"/>
                    <a:pt x="1004" y="1656"/>
                    <a:pt x="981" y="1647"/>
                  </a:cubicBezTo>
                  <a:lnTo>
                    <a:pt x="871" y="1607"/>
                  </a:lnTo>
                  <a:lnTo>
                    <a:pt x="871" y="1938"/>
                  </a:lnTo>
                  <a:cubicBezTo>
                    <a:pt x="871" y="2403"/>
                    <a:pt x="1249" y="2781"/>
                    <a:pt x="1714" y="2781"/>
                  </a:cubicBezTo>
                  <a:lnTo>
                    <a:pt x="1714" y="2781"/>
                  </a:lnTo>
                  <a:close/>
                  <a:moveTo>
                    <a:pt x="719" y="1991"/>
                  </a:moveTo>
                  <a:lnTo>
                    <a:pt x="719" y="1991"/>
                  </a:lnTo>
                  <a:cubicBezTo>
                    <a:pt x="718" y="1973"/>
                    <a:pt x="716" y="1956"/>
                    <a:pt x="716" y="1938"/>
                  </a:cubicBezTo>
                  <a:lnTo>
                    <a:pt x="716" y="1610"/>
                  </a:lnTo>
                  <a:cubicBezTo>
                    <a:pt x="644" y="1643"/>
                    <a:pt x="594" y="1715"/>
                    <a:pt x="594" y="1800"/>
                  </a:cubicBezTo>
                  <a:cubicBezTo>
                    <a:pt x="594" y="1885"/>
                    <a:pt x="646" y="1958"/>
                    <a:pt x="719" y="1991"/>
                  </a:cubicBezTo>
                  <a:lnTo>
                    <a:pt x="719" y="1991"/>
                  </a:lnTo>
                  <a:close/>
                  <a:moveTo>
                    <a:pt x="803" y="1419"/>
                  </a:moveTo>
                  <a:lnTo>
                    <a:pt x="803" y="1419"/>
                  </a:lnTo>
                  <a:lnTo>
                    <a:pt x="871" y="1443"/>
                  </a:lnTo>
                  <a:cubicBezTo>
                    <a:pt x="895" y="1448"/>
                    <a:pt x="919" y="1455"/>
                    <a:pt x="942" y="1464"/>
                  </a:cubicBezTo>
                  <a:cubicBezTo>
                    <a:pt x="944" y="1465"/>
                    <a:pt x="945" y="1466"/>
                    <a:pt x="947" y="1467"/>
                  </a:cubicBezTo>
                  <a:cubicBezTo>
                    <a:pt x="963" y="1398"/>
                    <a:pt x="984" y="1320"/>
                    <a:pt x="993" y="1287"/>
                  </a:cubicBezTo>
                  <a:cubicBezTo>
                    <a:pt x="994" y="1284"/>
                    <a:pt x="995" y="1281"/>
                    <a:pt x="997" y="1278"/>
                  </a:cubicBezTo>
                  <a:cubicBezTo>
                    <a:pt x="1189" y="835"/>
                    <a:pt x="1509" y="949"/>
                    <a:pt x="1700" y="1017"/>
                  </a:cubicBezTo>
                  <a:lnTo>
                    <a:pt x="1738" y="1031"/>
                  </a:lnTo>
                  <a:cubicBezTo>
                    <a:pt x="1932" y="1098"/>
                    <a:pt x="2190" y="1102"/>
                    <a:pt x="2394" y="1098"/>
                  </a:cubicBezTo>
                  <a:cubicBezTo>
                    <a:pt x="2456" y="1096"/>
                    <a:pt x="2513" y="1118"/>
                    <a:pt x="2555" y="1159"/>
                  </a:cubicBezTo>
                  <a:cubicBezTo>
                    <a:pt x="2631" y="1234"/>
                    <a:pt x="2646" y="1359"/>
                    <a:pt x="2649" y="1454"/>
                  </a:cubicBezTo>
                  <a:cubicBezTo>
                    <a:pt x="2658" y="1451"/>
                    <a:pt x="2667" y="1449"/>
                    <a:pt x="2676" y="1447"/>
                  </a:cubicBezTo>
                  <a:cubicBezTo>
                    <a:pt x="2697" y="1438"/>
                    <a:pt x="2720" y="1429"/>
                    <a:pt x="2746" y="1419"/>
                  </a:cubicBezTo>
                  <a:cubicBezTo>
                    <a:pt x="2865" y="847"/>
                    <a:pt x="2656" y="616"/>
                    <a:pt x="2566" y="516"/>
                  </a:cubicBezTo>
                  <a:cubicBezTo>
                    <a:pt x="2550" y="499"/>
                    <a:pt x="2539" y="486"/>
                    <a:pt x="2529" y="473"/>
                  </a:cubicBezTo>
                  <a:cubicBezTo>
                    <a:pt x="2489" y="415"/>
                    <a:pt x="2487" y="323"/>
                    <a:pt x="2496" y="246"/>
                  </a:cubicBezTo>
                  <a:cubicBezTo>
                    <a:pt x="2357" y="273"/>
                    <a:pt x="2105" y="297"/>
                    <a:pt x="1759" y="231"/>
                  </a:cubicBezTo>
                  <a:cubicBezTo>
                    <a:pt x="1309" y="147"/>
                    <a:pt x="1161" y="530"/>
                    <a:pt x="1155" y="546"/>
                  </a:cubicBezTo>
                  <a:cubicBezTo>
                    <a:pt x="1143" y="579"/>
                    <a:pt x="1111" y="599"/>
                    <a:pt x="1076" y="596"/>
                  </a:cubicBezTo>
                  <a:cubicBezTo>
                    <a:pt x="1073" y="596"/>
                    <a:pt x="980" y="592"/>
                    <a:pt x="901" y="679"/>
                  </a:cubicBezTo>
                  <a:cubicBezTo>
                    <a:pt x="820" y="768"/>
                    <a:pt x="739" y="969"/>
                    <a:pt x="803" y="1419"/>
                  </a:cubicBezTo>
                  <a:lnTo>
                    <a:pt x="803" y="1419"/>
                  </a:lnTo>
                  <a:close/>
                  <a:moveTo>
                    <a:pt x="2848" y="1610"/>
                  </a:moveTo>
                  <a:lnTo>
                    <a:pt x="2848" y="1610"/>
                  </a:lnTo>
                  <a:lnTo>
                    <a:pt x="2846" y="1939"/>
                  </a:lnTo>
                  <a:cubicBezTo>
                    <a:pt x="2846" y="1957"/>
                    <a:pt x="2844" y="1974"/>
                    <a:pt x="2843" y="1992"/>
                  </a:cubicBezTo>
                  <a:cubicBezTo>
                    <a:pt x="2917" y="1960"/>
                    <a:pt x="2970" y="1886"/>
                    <a:pt x="2970" y="1800"/>
                  </a:cubicBezTo>
                  <a:cubicBezTo>
                    <a:pt x="2970" y="1716"/>
                    <a:pt x="2919" y="1643"/>
                    <a:pt x="2848" y="1610"/>
                  </a:cubicBezTo>
                  <a:lnTo>
                    <a:pt x="2848" y="1610"/>
                  </a:lnTo>
                  <a:close/>
                  <a:moveTo>
                    <a:pt x="3403" y="3451"/>
                  </a:moveTo>
                  <a:lnTo>
                    <a:pt x="3403" y="3451"/>
                  </a:lnTo>
                  <a:cubicBezTo>
                    <a:pt x="3430" y="3485"/>
                    <a:pt x="3425" y="3534"/>
                    <a:pt x="3391" y="3561"/>
                  </a:cubicBezTo>
                  <a:cubicBezTo>
                    <a:pt x="3358" y="3587"/>
                    <a:pt x="3309" y="3582"/>
                    <a:pt x="3282" y="3549"/>
                  </a:cubicBezTo>
                  <a:cubicBezTo>
                    <a:pt x="3158" y="3394"/>
                    <a:pt x="2949" y="3271"/>
                    <a:pt x="2605" y="3152"/>
                  </a:cubicBezTo>
                  <a:cubicBezTo>
                    <a:pt x="2557" y="3136"/>
                    <a:pt x="2483" y="3129"/>
                    <a:pt x="2430" y="3126"/>
                  </a:cubicBezTo>
                  <a:cubicBezTo>
                    <a:pt x="2321" y="3382"/>
                    <a:pt x="2069" y="3550"/>
                    <a:pt x="1787" y="3550"/>
                  </a:cubicBezTo>
                  <a:cubicBezTo>
                    <a:pt x="1506" y="3550"/>
                    <a:pt x="1255" y="3382"/>
                    <a:pt x="1145" y="3128"/>
                  </a:cubicBezTo>
                  <a:cubicBezTo>
                    <a:pt x="1092" y="3129"/>
                    <a:pt x="1016" y="3134"/>
                    <a:pt x="965" y="3152"/>
                  </a:cubicBezTo>
                  <a:cubicBezTo>
                    <a:pt x="393" y="3351"/>
                    <a:pt x="158" y="3577"/>
                    <a:pt x="155" y="3934"/>
                  </a:cubicBezTo>
                  <a:lnTo>
                    <a:pt x="155" y="4281"/>
                  </a:lnTo>
                  <a:cubicBezTo>
                    <a:pt x="155" y="4517"/>
                    <a:pt x="347" y="4709"/>
                    <a:pt x="583" y="4709"/>
                  </a:cubicBezTo>
                  <a:lnTo>
                    <a:pt x="2423" y="4709"/>
                  </a:lnTo>
                  <a:cubicBezTo>
                    <a:pt x="2466" y="4709"/>
                    <a:pt x="2501" y="4744"/>
                    <a:pt x="2501" y="4787"/>
                  </a:cubicBezTo>
                  <a:cubicBezTo>
                    <a:pt x="2501" y="4830"/>
                    <a:pt x="2466" y="4865"/>
                    <a:pt x="2423" y="4865"/>
                  </a:cubicBezTo>
                  <a:lnTo>
                    <a:pt x="583" y="4865"/>
                  </a:lnTo>
                  <a:cubicBezTo>
                    <a:pt x="261" y="4865"/>
                    <a:pt x="0" y="4603"/>
                    <a:pt x="0" y="4281"/>
                  </a:cubicBezTo>
                  <a:lnTo>
                    <a:pt x="0" y="3933"/>
                  </a:lnTo>
                  <a:cubicBezTo>
                    <a:pt x="5" y="3393"/>
                    <a:pt x="465" y="3161"/>
                    <a:pt x="914" y="3005"/>
                  </a:cubicBezTo>
                  <a:cubicBezTo>
                    <a:pt x="1028" y="2966"/>
                    <a:pt x="1195" y="2972"/>
                    <a:pt x="1202" y="2973"/>
                  </a:cubicBezTo>
                  <a:cubicBezTo>
                    <a:pt x="1206" y="2889"/>
                    <a:pt x="1195" y="2815"/>
                    <a:pt x="1190" y="2785"/>
                  </a:cubicBezTo>
                  <a:cubicBezTo>
                    <a:pt x="966" y="2646"/>
                    <a:pt x="801" y="2422"/>
                    <a:pt x="741" y="2157"/>
                  </a:cubicBezTo>
                  <a:cubicBezTo>
                    <a:pt x="570" y="2128"/>
                    <a:pt x="439" y="1979"/>
                    <a:pt x="439" y="1800"/>
                  </a:cubicBezTo>
                  <a:cubicBezTo>
                    <a:pt x="439" y="1652"/>
                    <a:pt x="528" y="1525"/>
                    <a:pt x="655" y="1468"/>
                  </a:cubicBezTo>
                  <a:cubicBezTo>
                    <a:pt x="589" y="1040"/>
                    <a:pt x="635" y="738"/>
                    <a:pt x="791" y="570"/>
                  </a:cubicBezTo>
                  <a:cubicBezTo>
                    <a:pt x="875" y="481"/>
                    <a:pt x="970" y="453"/>
                    <a:pt x="1030" y="445"/>
                  </a:cubicBezTo>
                  <a:cubicBezTo>
                    <a:pt x="1119" y="261"/>
                    <a:pt x="1361" y="0"/>
                    <a:pt x="1788" y="80"/>
                  </a:cubicBezTo>
                  <a:cubicBezTo>
                    <a:pt x="2279" y="172"/>
                    <a:pt x="2563" y="70"/>
                    <a:pt x="2565" y="69"/>
                  </a:cubicBezTo>
                  <a:cubicBezTo>
                    <a:pt x="2592" y="60"/>
                    <a:pt x="2623" y="66"/>
                    <a:pt x="2644" y="84"/>
                  </a:cubicBezTo>
                  <a:cubicBezTo>
                    <a:pt x="2665" y="103"/>
                    <a:pt x="2674" y="133"/>
                    <a:pt x="2668" y="160"/>
                  </a:cubicBezTo>
                  <a:cubicBezTo>
                    <a:pt x="2645" y="252"/>
                    <a:pt x="2639" y="360"/>
                    <a:pt x="2656" y="384"/>
                  </a:cubicBezTo>
                  <a:cubicBezTo>
                    <a:pt x="2661" y="391"/>
                    <a:pt x="2670" y="400"/>
                    <a:pt x="2680" y="412"/>
                  </a:cubicBezTo>
                  <a:cubicBezTo>
                    <a:pt x="2778" y="520"/>
                    <a:pt x="3035" y="805"/>
                    <a:pt x="2894" y="1462"/>
                  </a:cubicBezTo>
                  <a:cubicBezTo>
                    <a:pt x="3029" y="1515"/>
                    <a:pt x="3124" y="1646"/>
                    <a:pt x="3124" y="1800"/>
                  </a:cubicBezTo>
                  <a:cubicBezTo>
                    <a:pt x="3124" y="1980"/>
                    <a:pt x="2993" y="2129"/>
                    <a:pt x="2821" y="2157"/>
                  </a:cubicBezTo>
                  <a:cubicBezTo>
                    <a:pt x="2770" y="2383"/>
                    <a:pt x="2643" y="2580"/>
                    <a:pt x="2468" y="2719"/>
                  </a:cubicBezTo>
                  <a:cubicBezTo>
                    <a:pt x="2466" y="2724"/>
                    <a:pt x="2429" y="2842"/>
                    <a:pt x="2444" y="2971"/>
                  </a:cubicBezTo>
                  <a:cubicBezTo>
                    <a:pt x="2504" y="2974"/>
                    <a:pt x="2590" y="2982"/>
                    <a:pt x="2656" y="3005"/>
                  </a:cubicBezTo>
                  <a:cubicBezTo>
                    <a:pt x="2907" y="3093"/>
                    <a:pt x="3219" y="3222"/>
                    <a:pt x="3403" y="3451"/>
                  </a:cubicBezTo>
                  <a:lnTo>
                    <a:pt x="3403" y="3451"/>
                  </a:lnTo>
                  <a:close/>
                  <a:moveTo>
                    <a:pt x="2094" y="1605"/>
                  </a:moveTo>
                  <a:lnTo>
                    <a:pt x="2094" y="1605"/>
                  </a:lnTo>
                  <a:cubicBezTo>
                    <a:pt x="2150" y="1605"/>
                    <a:pt x="2195" y="1560"/>
                    <a:pt x="2195" y="1504"/>
                  </a:cubicBezTo>
                  <a:cubicBezTo>
                    <a:pt x="2195" y="1449"/>
                    <a:pt x="2150" y="1403"/>
                    <a:pt x="2094" y="1403"/>
                  </a:cubicBezTo>
                  <a:cubicBezTo>
                    <a:pt x="2038" y="1403"/>
                    <a:pt x="1993" y="1449"/>
                    <a:pt x="1993" y="1504"/>
                  </a:cubicBezTo>
                  <a:cubicBezTo>
                    <a:pt x="1993" y="1560"/>
                    <a:pt x="2038" y="1605"/>
                    <a:pt x="2094" y="1605"/>
                  </a:cubicBezTo>
                  <a:lnTo>
                    <a:pt x="2094" y="1605"/>
                  </a:lnTo>
                  <a:close/>
                  <a:moveTo>
                    <a:pt x="1543" y="1403"/>
                  </a:moveTo>
                  <a:lnTo>
                    <a:pt x="1543" y="1403"/>
                  </a:lnTo>
                  <a:cubicBezTo>
                    <a:pt x="1487" y="1403"/>
                    <a:pt x="1442" y="1449"/>
                    <a:pt x="1442" y="1504"/>
                  </a:cubicBezTo>
                  <a:cubicBezTo>
                    <a:pt x="1442" y="1560"/>
                    <a:pt x="1487" y="1605"/>
                    <a:pt x="1543" y="1605"/>
                  </a:cubicBezTo>
                  <a:cubicBezTo>
                    <a:pt x="1598" y="1605"/>
                    <a:pt x="1644" y="1560"/>
                    <a:pt x="1644" y="1504"/>
                  </a:cubicBezTo>
                  <a:cubicBezTo>
                    <a:pt x="1644" y="1449"/>
                    <a:pt x="1598" y="1403"/>
                    <a:pt x="1543" y="1403"/>
                  </a:cubicBezTo>
                  <a:lnTo>
                    <a:pt x="1543" y="1403"/>
                  </a:lnTo>
                  <a:close/>
                  <a:moveTo>
                    <a:pt x="2987" y="4234"/>
                  </a:moveTo>
                  <a:lnTo>
                    <a:pt x="2987" y="4234"/>
                  </a:lnTo>
                  <a:cubicBezTo>
                    <a:pt x="2987" y="4156"/>
                    <a:pt x="2924" y="4093"/>
                    <a:pt x="2845" y="4093"/>
                  </a:cubicBezTo>
                  <a:cubicBezTo>
                    <a:pt x="2767" y="4093"/>
                    <a:pt x="2704" y="4156"/>
                    <a:pt x="2704" y="4234"/>
                  </a:cubicBezTo>
                  <a:cubicBezTo>
                    <a:pt x="2704" y="4313"/>
                    <a:pt x="2767" y="4376"/>
                    <a:pt x="2845" y="4376"/>
                  </a:cubicBezTo>
                  <a:cubicBezTo>
                    <a:pt x="2924" y="4376"/>
                    <a:pt x="2987" y="4313"/>
                    <a:pt x="2987" y="4234"/>
                  </a:cubicBezTo>
                  <a:lnTo>
                    <a:pt x="2987" y="4234"/>
                  </a:lnTo>
                  <a:close/>
                  <a:moveTo>
                    <a:pt x="3065" y="4234"/>
                  </a:moveTo>
                  <a:lnTo>
                    <a:pt x="3065" y="4234"/>
                  </a:lnTo>
                  <a:cubicBezTo>
                    <a:pt x="3065" y="4356"/>
                    <a:pt x="2966" y="4454"/>
                    <a:pt x="2845" y="4454"/>
                  </a:cubicBezTo>
                  <a:cubicBezTo>
                    <a:pt x="2724" y="4454"/>
                    <a:pt x="2626" y="4356"/>
                    <a:pt x="2626" y="4234"/>
                  </a:cubicBezTo>
                  <a:cubicBezTo>
                    <a:pt x="2626" y="4113"/>
                    <a:pt x="2724" y="4015"/>
                    <a:pt x="2845" y="4015"/>
                  </a:cubicBezTo>
                  <a:cubicBezTo>
                    <a:pt x="2966" y="4015"/>
                    <a:pt x="3065" y="4113"/>
                    <a:pt x="3065" y="4234"/>
                  </a:cubicBezTo>
                  <a:lnTo>
                    <a:pt x="3065" y="4234"/>
                  </a:lnTo>
                  <a:close/>
                  <a:moveTo>
                    <a:pt x="3128" y="4589"/>
                  </a:moveTo>
                  <a:lnTo>
                    <a:pt x="3128" y="4589"/>
                  </a:lnTo>
                  <a:lnTo>
                    <a:pt x="3206" y="4515"/>
                  </a:lnTo>
                  <a:lnTo>
                    <a:pt x="3156" y="4462"/>
                  </a:lnTo>
                  <a:cubicBezTo>
                    <a:pt x="3143" y="4449"/>
                    <a:pt x="3140" y="4428"/>
                    <a:pt x="3150" y="4412"/>
                  </a:cubicBezTo>
                  <a:cubicBezTo>
                    <a:pt x="3168" y="4382"/>
                    <a:pt x="3181" y="4349"/>
                    <a:pt x="3189" y="4315"/>
                  </a:cubicBezTo>
                  <a:cubicBezTo>
                    <a:pt x="3194" y="4296"/>
                    <a:pt x="3210" y="4284"/>
                    <a:pt x="3229" y="4284"/>
                  </a:cubicBezTo>
                  <a:lnTo>
                    <a:pt x="3300" y="4284"/>
                  </a:lnTo>
                  <a:lnTo>
                    <a:pt x="3303" y="4176"/>
                  </a:lnTo>
                  <a:lnTo>
                    <a:pt x="3227" y="4174"/>
                  </a:lnTo>
                  <a:cubicBezTo>
                    <a:pt x="3225" y="4174"/>
                    <a:pt x="3222" y="4173"/>
                    <a:pt x="3220" y="4173"/>
                  </a:cubicBezTo>
                  <a:cubicBezTo>
                    <a:pt x="3203" y="4170"/>
                    <a:pt x="3190" y="4156"/>
                    <a:pt x="3187" y="4140"/>
                  </a:cubicBezTo>
                  <a:cubicBezTo>
                    <a:pt x="3179" y="4109"/>
                    <a:pt x="3165" y="4077"/>
                    <a:pt x="3147" y="4048"/>
                  </a:cubicBezTo>
                  <a:cubicBezTo>
                    <a:pt x="3137" y="4032"/>
                    <a:pt x="3140" y="4011"/>
                    <a:pt x="3153" y="3998"/>
                  </a:cubicBezTo>
                  <a:lnTo>
                    <a:pt x="3206" y="3946"/>
                  </a:lnTo>
                  <a:lnTo>
                    <a:pt x="3131" y="3868"/>
                  </a:lnTo>
                  <a:lnTo>
                    <a:pt x="3075" y="3921"/>
                  </a:lnTo>
                  <a:cubicBezTo>
                    <a:pt x="3070" y="3926"/>
                    <a:pt x="3064" y="3930"/>
                    <a:pt x="3056" y="3932"/>
                  </a:cubicBezTo>
                  <a:cubicBezTo>
                    <a:pt x="3046" y="3935"/>
                    <a:pt x="3035" y="3933"/>
                    <a:pt x="3025" y="3928"/>
                  </a:cubicBezTo>
                  <a:cubicBezTo>
                    <a:pt x="2996" y="3910"/>
                    <a:pt x="2964" y="3897"/>
                    <a:pt x="2931" y="3889"/>
                  </a:cubicBezTo>
                  <a:cubicBezTo>
                    <a:pt x="2915" y="3885"/>
                    <a:pt x="2903" y="3871"/>
                    <a:pt x="2901" y="3855"/>
                  </a:cubicBezTo>
                  <a:cubicBezTo>
                    <a:pt x="2901" y="3853"/>
                    <a:pt x="2900" y="3850"/>
                    <a:pt x="2900" y="3848"/>
                  </a:cubicBezTo>
                  <a:lnTo>
                    <a:pt x="2900" y="3774"/>
                  </a:lnTo>
                  <a:lnTo>
                    <a:pt x="2793" y="3771"/>
                  </a:lnTo>
                  <a:lnTo>
                    <a:pt x="2790" y="3847"/>
                  </a:lnTo>
                  <a:cubicBezTo>
                    <a:pt x="2790" y="3860"/>
                    <a:pt x="2784" y="3874"/>
                    <a:pt x="2774" y="3881"/>
                  </a:cubicBezTo>
                  <a:cubicBezTo>
                    <a:pt x="2770" y="3884"/>
                    <a:pt x="2764" y="3887"/>
                    <a:pt x="2759" y="3888"/>
                  </a:cubicBezTo>
                  <a:cubicBezTo>
                    <a:pt x="2731" y="3896"/>
                    <a:pt x="2703" y="3906"/>
                    <a:pt x="2677" y="3920"/>
                  </a:cubicBezTo>
                  <a:cubicBezTo>
                    <a:pt x="2676" y="3921"/>
                    <a:pt x="2676" y="3922"/>
                    <a:pt x="2675" y="3923"/>
                  </a:cubicBezTo>
                  <a:cubicBezTo>
                    <a:pt x="2659" y="3939"/>
                    <a:pt x="2633" y="3939"/>
                    <a:pt x="2617" y="3923"/>
                  </a:cubicBezTo>
                  <a:lnTo>
                    <a:pt x="2563" y="3868"/>
                  </a:lnTo>
                  <a:lnTo>
                    <a:pt x="2485" y="3942"/>
                  </a:lnTo>
                  <a:lnTo>
                    <a:pt x="2535" y="3996"/>
                  </a:lnTo>
                  <a:cubicBezTo>
                    <a:pt x="2548" y="4009"/>
                    <a:pt x="2552" y="4032"/>
                    <a:pt x="2543" y="4048"/>
                  </a:cubicBezTo>
                  <a:cubicBezTo>
                    <a:pt x="2524" y="4077"/>
                    <a:pt x="2511" y="4109"/>
                    <a:pt x="2502" y="4143"/>
                  </a:cubicBezTo>
                  <a:cubicBezTo>
                    <a:pt x="2497" y="4161"/>
                    <a:pt x="2481" y="4174"/>
                    <a:pt x="2463" y="4174"/>
                  </a:cubicBezTo>
                  <a:lnTo>
                    <a:pt x="2391" y="4174"/>
                  </a:lnTo>
                  <a:lnTo>
                    <a:pt x="2388" y="4281"/>
                  </a:lnTo>
                  <a:lnTo>
                    <a:pt x="2461" y="4284"/>
                  </a:lnTo>
                  <a:cubicBezTo>
                    <a:pt x="2480" y="4284"/>
                    <a:pt x="2496" y="4296"/>
                    <a:pt x="2500" y="4315"/>
                  </a:cubicBezTo>
                  <a:cubicBezTo>
                    <a:pt x="2508" y="4349"/>
                    <a:pt x="2522" y="4382"/>
                    <a:pt x="2540" y="4413"/>
                  </a:cubicBezTo>
                  <a:cubicBezTo>
                    <a:pt x="2550" y="4429"/>
                    <a:pt x="2547" y="4449"/>
                    <a:pt x="2534" y="4462"/>
                  </a:cubicBezTo>
                  <a:lnTo>
                    <a:pt x="2485" y="4511"/>
                  </a:lnTo>
                  <a:lnTo>
                    <a:pt x="2559" y="4589"/>
                  </a:lnTo>
                  <a:lnTo>
                    <a:pt x="2611" y="4541"/>
                  </a:lnTo>
                  <a:cubicBezTo>
                    <a:pt x="2619" y="4533"/>
                    <a:pt x="2629" y="4529"/>
                    <a:pt x="2640" y="4529"/>
                  </a:cubicBezTo>
                  <a:cubicBezTo>
                    <a:pt x="2647" y="4529"/>
                    <a:pt x="2654" y="4531"/>
                    <a:pt x="2661" y="4535"/>
                  </a:cubicBezTo>
                  <a:cubicBezTo>
                    <a:pt x="2691" y="4553"/>
                    <a:pt x="2724" y="4567"/>
                    <a:pt x="2759" y="4576"/>
                  </a:cubicBezTo>
                  <a:cubicBezTo>
                    <a:pt x="2777" y="4580"/>
                    <a:pt x="2790" y="4597"/>
                    <a:pt x="2790" y="4615"/>
                  </a:cubicBezTo>
                  <a:lnTo>
                    <a:pt x="2790" y="4683"/>
                  </a:lnTo>
                  <a:lnTo>
                    <a:pt x="2898" y="4686"/>
                  </a:lnTo>
                  <a:lnTo>
                    <a:pt x="2900" y="4615"/>
                  </a:lnTo>
                  <a:cubicBezTo>
                    <a:pt x="2900" y="4608"/>
                    <a:pt x="2902" y="4602"/>
                    <a:pt x="2905" y="4596"/>
                  </a:cubicBezTo>
                  <a:cubicBezTo>
                    <a:pt x="2911" y="4586"/>
                    <a:pt x="2920" y="4578"/>
                    <a:pt x="2931" y="4576"/>
                  </a:cubicBezTo>
                  <a:cubicBezTo>
                    <a:pt x="2966" y="4567"/>
                    <a:pt x="2999" y="4553"/>
                    <a:pt x="3030" y="4534"/>
                  </a:cubicBezTo>
                  <a:cubicBezTo>
                    <a:pt x="3046" y="4524"/>
                    <a:pt x="3066" y="4527"/>
                    <a:pt x="3079" y="4540"/>
                  </a:cubicBezTo>
                  <a:lnTo>
                    <a:pt x="3128" y="4589"/>
                  </a:lnTo>
                  <a:lnTo>
                    <a:pt x="3128" y="4589"/>
                  </a:lnTo>
                  <a:close/>
                  <a:moveTo>
                    <a:pt x="3401" y="3881"/>
                  </a:moveTo>
                  <a:lnTo>
                    <a:pt x="3401" y="3881"/>
                  </a:lnTo>
                  <a:lnTo>
                    <a:pt x="3401" y="4652"/>
                  </a:lnTo>
                  <a:cubicBezTo>
                    <a:pt x="3401" y="4670"/>
                    <a:pt x="3386" y="4684"/>
                    <a:pt x="3369" y="4684"/>
                  </a:cubicBezTo>
                  <a:lnTo>
                    <a:pt x="3161" y="4684"/>
                  </a:lnTo>
                  <a:cubicBezTo>
                    <a:pt x="3150" y="4684"/>
                    <a:pt x="3141" y="4679"/>
                    <a:pt x="3135" y="4670"/>
                  </a:cubicBezTo>
                  <a:cubicBezTo>
                    <a:pt x="3112" y="4672"/>
                    <a:pt x="3089" y="4664"/>
                    <a:pt x="3071" y="4646"/>
                  </a:cubicBezTo>
                  <a:lnTo>
                    <a:pt x="3044" y="4619"/>
                  </a:lnTo>
                  <a:cubicBezTo>
                    <a:pt x="3024" y="4629"/>
                    <a:pt x="3003" y="4638"/>
                    <a:pt x="2981" y="4645"/>
                  </a:cubicBezTo>
                  <a:lnTo>
                    <a:pt x="2981" y="4683"/>
                  </a:lnTo>
                  <a:cubicBezTo>
                    <a:pt x="2981" y="4729"/>
                    <a:pt x="2944" y="4767"/>
                    <a:pt x="2898" y="4767"/>
                  </a:cubicBezTo>
                  <a:lnTo>
                    <a:pt x="2793" y="4767"/>
                  </a:lnTo>
                  <a:cubicBezTo>
                    <a:pt x="2747" y="4767"/>
                    <a:pt x="2709" y="4729"/>
                    <a:pt x="2709" y="4683"/>
                  </a:cubicBezTo>
                  <a:lnTo>
                    <a:pt x="2709" y="4646"/>
                  </a:lnTo>
                  <a:cubicBezTo>
                    <a:pt x="2688" y="4639"/>
                    <a:pt x="2667" y="4630"/>
                    <a:pt x="2647" y="4620"/>
                  </a:cubicBezTo>
                  <a:lnTo>
                    <a:pt x="2620" y="4646"/>
                  </a:lnTo>
                  <a:cubicBezTo>
                    <a:pt x="2587" y="4679"/>
                    <a:pt x="2535" y="4679"/>
                    <a:pt x="2502" y="4646"/>
                  </a:cubicBezTo>
                  <a:lnTo>
                    <a:pt x="2428" y="4572"/>
                  </a:lnTo>
                  <a:cubicBezTo>
                    <a:pt x="2395" y="4539"/>
                    <a:pt x="2395" y="4487"/>
                    <a:pt x="2428" y="4454"/>
                  </a:cubicBezTo>
                  <a:lnTo>
                    <a:pt x="2455" y="4426"/>
                  </a:lnTo>
                  <a:cubicBezTo>
                    <a:pt x="2445" y="4406"/>
                    <a:pt x="2437" y="4386"/>
                    <a:pt x="2430" y="4365"/>
                  </a:cubicBezTo>
                  <a:lnTo>
                    <a:pt x="2390" y="4365"/>
                  </a:lnTo>
                  <a:cubicBezTo>
                    <a:pt x="2345" y="4365"/>
                    <a:pt x="2307" y="4327"/>
                    <a:pt x="2307" y="4281"/>
                  </a:cubicBezTo>
                  <a:lnTo>
                    <a:pt x="2307" y="4176"/>
                  </a:lnTo>
                  <a:cubicBezTo>
                    <a:pt x="2307" y="4130"/>
                    <a:pt x="2345" y="4093"/>
                    <a:pt x="2391" y="4093"/>
                  </a:cubicBezTo>
                  <a:lnTo>
                    <a:pt x="2433" y="4093"/>
                  </a:lnTo>
                  <a:cubicBezTo>
                    <a:pt x="2439" y="4073"/>
                    <a:pt x="2448" y="4053"/>
                    <a:pt x="2458" y="4033"/>
                  </a:cubicBezTo>
                  <a:lnTo>
                    <a:pt x="2428" y="4003"/>
                  </a:lnTo>
                  <a:cubicBezTo>
                    <a:pt x="2395" y="3971"/>
                    <a:pt x="2395" y="3918"/>
                    <a:pt x="2428" y="3885"/>
                  </a:cubicBezTo>
                  <a:lnTo>
                    <a:pt x="2502" y="3811"/>
                  </a:lnTo>
                  <a:cubicBezTo>
                    <a:pt x="2535" y="3778"/>
                    <a:pt x="2587" y="3778"/>
                    <a:pt x="2620" y="3811"/>
                  </a:cubicBezTo>
                  <a:lnTo>
                    <a:pt x="2651" y="3842"/>
                  </a:lnTo>
                  <a:cubicBezTo>
                    <a:pt x="2670" y="3833"/>
                    <a:pt x="2690" y="3825"/>
                    <a:pt x="2709" y="3819"/>
                  </a:cubicBezTo>
                  <a:lnTo>
                    <a:pt x="2709" y="3774"/>
                  </a:lnTo>
                  <a:cubicBezTo>
                    <a:pt x="2709" y="3728"/>
                    <a:pt x="2747" y="3690"/>
                    <a:pt x="2793" y="3690"/>
                  </a:cubicBezTo>
                  <a:lnTo>
                    <a:pt x="2898" y="3690"/>
                  </a:lnTo>
                  <a:cubicBezTo>
                    <a:pt x="2944" y="3690"/>
                    <a:pt x="2981" y="3728"/>
                    <a:pt x="2981" y="3774"/>
                  </a:cubicBezTo>
                  <a:lnTo>
                    <a:pt x="2981" y="3819"/>
                  </a:lnTo>
                  <a:cubicBezTo>
                    <a:pt x="3001" y="3826"/>
                    <a:pt x="3020" y="3834"/>
                    <a:pt x="3039" y="3843"/>
                  </a:cubicBezTo>
                  <a:lnTo>
                    <a:pt x="3071" y="3811"/>
                  </a:lnTo>
                  <a:cubicBezTo>
                    <a:pt x="3103" y="3778"/>
                    <a:pt x="3156" y="3778"/>
                    <a:pt x="3189" y="3811"/>
                  </a:cubicBezTo>
                  <a:lnTo>
                    <a:pt x="3227" y="3849"/>
                  </a:lnTo>
                  <a:lnTo>
                    <a:pt x="3369" y="3849"/>
                  </a:lnTo>
                  <a:cubicBezTo>
                    <a:pt x="3386" y="3849"/>
                    <a:pt x="3401" y="3863"/>
                    <a:pt x="3401" y="3881"/>
                  </a:cubicBezTo>
                  <a:lnTo>
                    <a:pt x="3401" y="3881"/>
                  </a:lnTo>
                  <a:close/>
                  <a:moveTo>
                    <a:pt x="3776" y="3607"/>
                  </a:moveTo>
                  <a:lnTo>
                    <a:pt x="3776" y="3607"/>
                  </a:lnTo>
                  <a:lnTo>
                    <a:pt x="3569" y="3607"/>
                  </a:lnTo>
                  <a:cubicBezTo>
                    <a:pt x="3551" y="3607"/>
                    <a:pt x="3537" y="3621"/>
                    <a:pt x="3537" y="3639"/>
                  </a:cubicBezTo>
                  <a:lnTo>
                    <a:pt x="3537" y="4652"/>
                  </a:lnTo>
                  <a:cubicBezTo>
                    <a:pt x="3537" y="4670"/>
                    <a:pt x="3551" y="4684"/>
                    <a:pt x="3569" y="4684"/>
                  </a:cubicBezTo>
                  <a:lnTo>
                    <a:pt x="3776" y="4684"/>
                  </a:lnTo>
                  <a:cubicBezTo>
                    <a:pt x="3794" y="4684"/>
                    <a:pt x="3809" y="4670"/>
                    <a:pt x="3809" y="4652"/>
                  </a:cubicBezTo>
                  <a:lnTo>
                    <a:pt x="3809" y="3639"/>
                  </a:lnTo>
                  <a:cubicBezTo>
                    <a:pt x="3809" y="3621"/>
                    <a:pt x="3794" y="3607"/>
                    <a:pt x="3776" y="3607"/>
                  </a:cubicBezTo>
                  <a:lnTo>
                    <a:pt x="3776" y="3607"/>
                  </a:lnTo>
                  <a:close/>
                  <a:moveTo>
                    <a:pt x="4217" y="3432"/>
                  </a:moveTo>
                  <a:lnTo>
                    <a:pt x="4217" y="3432"/>
                  </a:lnTo>
                  <a:lnTo>
                    <a:pt x="4217" y="4652"/>
                  </a:lnTo>
                  <a:cubicBezTo>
                    <a:pt x="4217" y="4670"/>
                    <a:pt x="4203" y="4684"/>
                    <a:pt x="4185" y="4684"/>
                  </a:cubicBezTo>
                  <a:lnTo>
                    <a:pt x="3978" y="4684"/>
                  </a:lnTo>
                  <a:cubicBezTo>
                    <a:pt x="3960" y="4684"/>
                    <a:pt x="3946" y="4670"/>
                    <a:pt x="3946" y="4652"/>
                  </a:cubicBezTo>
                  <a:lnTo>
                    <a:pt x="3946" y="3432"/>
                  </a:lnTo>
                  <a:cubicBezTo>
                    <a:pt x="3946" y="3414"/>
                    <a:pt x="3960" y="3400"/>
                    <a:pt x="3978" y="3400"/>
                  </a:cubicBezTo>
                  <a:lnTo>
                    <a:pt x="4185" y="3400"/>
                  </a:lnTo>
                  <a:cubicBezTo>
                    <a:pt x="4203" y="3400"/>
                    <a:pt x="4217" y="3414"/>
                    <a:pt x="4217" y="34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C38D152E-3D49-44B2-9B2D-F0700661F4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63280" y="3799667"/>
              <a:ext cx="427843" cy="457200"/>
            </a:xfrm>
            <a:custGeom>
              <a:avLst/>
              <a:gdLst>
                <a:gd name="T0" fmla="*/ 1270 w 4555"/>
                <a:gd name="T1" fmla="*/ 2780 h 4869"/>
                <a:gd name="T2" fmla="*/ 593 w 4555"/>
                <a:gd name="T3" fmla="*/ 1931 h 4869"/>
                <a:gd name="T4" fmla="*/ 2233 w 4555"/>
                <a:gd name="T5" fmla="*/ 792 h 4869"/>
                <a:gd name="T6" fmla="*/ 3128 w 4555"/>
                <a:gd name="T7" fmla="*/ 1925 h 4869"/>
                <a:gd name="T8" fmla="*/ 2163 w 4555"/>
                <a:gd name="T9" fmla="*/ 337 h 4869"/>
                <a:gd name="T10" fmla="*/ 849 w 4555"/>
                <a:gd name="T11" fmla="*/ 2842 h 4869"/>
                <a:gd name="T12" fmla="*/ 2420 w 4555"/>
                <a:gd name="T13" fmla="*/ 3035 h 4869"/>
                <a:gd name="T14" fmla="*/ 1810 w 4555"/>
                <a:gd name="T15" fmla="*/ 3068 h 4869"/>
                <a:gd name="T16" fmla="*/ 1324 w 4555"/>
                <a:gd name="T17" fmla="*/ 2958 h 4869"/>
                <a:gd name="T18" fmla="*/ 2420 w 4555"/>
                <a:gd name="T19" fmla="*/ 3035 h 4869"/>
                <a:gd name="T20" fmla="*/ 2615 w 4555"/>
                <a:gd name="T21" fmla="*/ 1610 h 4869"/>
                <a:gd name="T22" fmla="*/ 1059 w 4555"/>
                <a:gd name="T23" fmla="*/ 1990 h 4869"/>
                <a:gd name="T24" fmla="*/ 1434 w 4555"/>
                <a:gd name="T25" fmla="*/ 2717 h 4869"/>
                <a:gd name="T26" fmla="*/ 1810 w 4555"/>
                <a:gd name="T27" fmla="*/ 2912 h 4869"/>
                <a:gd name="T28" fmla="*/ 2162 w 4555"/>
                <a:gd name="T29" fmla="*/ 2854 h 4869"/>
                <a:gd name="T30" fmla="*/ 2615 w 4555"/>
                <a:gd name="T31" fmla="*/ 1610 h 4869"/>
                <a:gd name="T32" fmla="*/ 274 w 4555"/>
                <a:gd name="T33" fmla="*/ 4271 h 4869"/>
                <a:gd name="T34" fmla="*/ 2628 w 4555"/>
                <a:gd name="T35" fmla="*/ 4778 h 4869"/>
                <a:gd name="T36" fmla="*/ 119 w 4555"/>
                <a:gd name="T37" fmla="*/ 4271 h 4869"/>
                <a:gd name="T38" fmla="*/ 748 w 4555"/>
                <a:gd name="T39" fmla="*/ 2961 h 4869"/>
                <a:gd name="T40" fmla="*/ 1362 w 4555"/>
                <a:gd name="T41" fmla="*/ 115 h 4869"/>
                <a:gd name="T42" fmla="*/ 3281 w 4555"/>
                <a:gd name="T43" fmla="*/ 1955 h 4869"/>
                <a:gd name="T44" fmla="*/ 2555 w 4555"/>
                <a:gd name="T45" fmla="*/ 2956 h 4869"/>
                <a:gd name="T46" fmla="*/ 3521 w 4555"/>
                <a:gd name="T47" fmla="*/ 3548 h 4869"/>
                <a:gd name="T48" fmla="*/ 2557 w 4555"/>
                <a:gd name="T49" fmla="*/ 3112 h 4869"/>
                <a:gd name="T50" fmla="*/ 1087 w 4555"/>
                <a:gd name="T51" fmla="*/ 3138 h 4869"/>
                <a:gd name="T52" fmla="*/ 2183 w 4555"/>
                <a:gd name="T53" fmla="*/ 1407 h 4869"/>
                <a:gd name="T54" fmla="*/ 2183 w 4555"/>
                <a:gd name="T55" fmla="*/ 1608 h 4869"/>
                <a:gd name="T56" fmla="*/ 2183 w 4555"/>
                <a:gd name="T57" fmla="*/ 1407 h 4869"/>
                <a:gd name="T58" fmla="*/ 3356 w 4555"/>
                <a:gd name="T59" fmla="*/ 3736 h 4869"/>
                <a:gd name="T60" fmla="*/ 3356 w 4555"/>
                <a:gd name="T61" fmla="*/ 4869 h 4869"/>
                <a:gd name="T62" fmla="*/ 3626 w 4555"/>
                <a:gd name="T63" fmla="*/ 3772 h 4869"/>
                <a:gd name="T64" fmla="*/ 4050 w 4555"/>
                <a:gd name="T65" fmla="*/ 3422 h 4869"/>
                <a:gd name="T66" fmla="*/ 3780 w 4555"/>
                <a:gd name="T67" fmla="*/ 3458 h 4869"/>
                <a:gd name="T68" fmla="*/ 4050 w 4555"/>
                <a:gd name="T69" fmla="*/ 4869 h 4869"/>
                <a:gd name="T70" fmla="*/ 4050 w 4555"/>
                <a:gd name="T71" fmla="*/ 3422 h 4869"/>
                <a:gd name="T72" fmla="*/ 4519 w 4555"/>
                <a:gd name="T73" fmla="*/ 3927 h 4869"/>
                <a:gd name="T74" fmla="*/ 4249 w 4555"/>
                <a:gd name="T75" fmla="*/ 4832 h 4869"/>
                <a:gd name="T76" fmla="*/ 4555 w 4555"/>
                <a:gd name="T77" fmla="*/ 4832 h 4869"/>
                <a:gd name="T78" fmla="*/ 4519 w 4555"/>
                <a:gd name="T79" fmla="*/ 3927 h 4869"/>
                <a:gd name="T80" fmla="*/ 3166 w 4555"/>
                <a:gd name="T81" fmla="*/ 4832 h 4869"/>
                <a:gd name="T82" fmla="*/ 2860 w 4555"/>
                <a:gd name="T83" fmla="*/ 4832 h 4869"/>
                <a:gd name="T84" fmla="*/ 3130 w 4555"/>
                <a:gd name="T85" fmla="*/ 3927 h 4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55" h="4869">
                  <a:moveTo>
                    <a:pt x="849" y="2842"/>
                  </a:moveTo>
                  <a:lnTo>
                    <a:pt x="849" y="2842"/>
                  </a:lnTo>
                  <a:cubicBezTo>
                    <a:pt x="894" y="2871"/>
                    <a:pt x="1071" y="2963"/>
                    <a:pt x="1270" y="2780"/>
                  </a:cubicBezTo>
                  <a:cubicBezTo>
                    <a:pt x="1146" y="2663"/>
                    <a:pt x="890" y="2379"/>
                    <a:pt x="899" y="2039"/>
                  </a:cubicBezTo>
                  <a:cubicBezTo>
                    <a:pt x="738" y="2071"/>
                    <a:pt x="648" y="2038"/>
                    <a:pt x="635" y="2033"/>
                  </a:cubicBezTo>
                  <a:cubicBezTo>
                    <a:pt x="595" y="2016"/>
                    <a:pt x="576" y="1971"/>
                    <a:pt x="593" y="1931"/>
                  </a:cubicBezTo>
                  <a:cubicBezTo>
                    <a:pt x="609" y="1892"/>
                    <a:pt x="654" y="1873"/>
                    <a:pt x="693" y="1888"/>
                  </a:cubicBezTo>
                  <a:cubicBezTo>
                    <a:pt x="705" y="1892"/>
                    <a:pt x="1209" y="2046"/>
                    <a:pt x="2131" y="812"/>
                  </a:cubicBezTo>
                  <a:cubicBezTo>
                    <a:pt x="2155" y="780"/>
                    <a:pt x="2199" y="771"/>
                    <a:pt x="2233" y="792"/>
                  </a:cubicBezTo>
                  <a:cubicBezTo>
                    <a:pt x="2252" y="803"/>
                    <a:pt x="2684" y="1068"/>
                    <a:pt x="2768" y="1584"/>
                  </a:cubicBezTo>
                  <a:cubicBezTo>
                    <a:pt x="2824" y="1920"/>
                    <a:pt x="2717" y="2280"/>
                    <a:pt x="2452" y="2654"/>
                  </a:cubicBezTo>
                  <a:cubicBezTo>
                    <a:pt x="2696" y="2548"/>
                    <a:pt x="3048" y="2329"/>
                    <a:pt x="3128" y="1925"/>
                  </a:cubicBezTo>
                  <a:cubicBezTo>
                    <a:pt x="3225" y="1436"/>
                    <a:pt x="2968" y="645"/>
                    <a:pt x="2628" y="387"/>
                  </a:cubicBezTo>
                  <a:cubicBezTo>
                    <a:pt x="2496" y="287"/>
                    <a:pt x="2368" y="271"/>
                    <a:pt x="2235" y="338"/>
                  </a:cubicBezTo>
                  <a:cubicBezTo>
                    <a:pt x="2213" y="349"/>
                    <a:pt x="2186" y="349"/>
                    <a:pt x="2163" y="337"/>
                  </a:cubicBezTo>
                  <a:cubicBezTo>
                    <a:pt x="2160" y="335"/>
                    <a:pt x="1799" y="145"/>
                    <a:pt x="1406" y="264"/>
                  </a:cubicBezTo>
                  <a:cubicBezTo>
                    <a:pt x="1135" y="347"/>
                    <a:pt x="909" y="557"/>
                    <a:pt x="734" y="889"/>
                  </a:cubicBezTo>
                  <a:cubicBezTo>
                    <a:pt x="208" y="1885"/>
                    <a:pt x="773" y="2736"/>
                    <a:pt x="849" y="2842"/>
                  </a:cubicBezTo>
                  <a:lnTo>
                    <a:pt x="849" y="2842"/>
                  </a:lnTo>
                  <a:close/>
                  <a:moveTo>
                    <a:pt x="2420" y="3035"/>
                  </a:moveTo>
                  <a:lnTo>
                    <a:pt x="2420" y="3035"/>
                  </a:lnTo>
                  <a:cubicBezTo>
                    <a:pt x="2402" y="2992"/>
                    <a:pt x="2392" y="2950"/>
                    <a:pt x="2387" y="2912"/>
                  </a:cubicBezTo>
                  <a:cubicBezTo>
                    <a:pt x="2243" y="3015"/>
                    <a:pt x="2094" y="3068"/>
                    <a:pt x="1944" y="3068"/>
                  </a:cubicBezTo>
                  <a:lnTo>
                    <a:pt x="1810" y="3068"/>
                  </a:lnTo>
                  <a:cubicBezTo>
                    <a:pt x="1650" y="3068"/>
                    <a:pt x="1502" y="2973"/>
                    <a:pt x="1387" y="2883"/>
                  </a:cubicBezTo>
                  <a:cubicBezTo>
                    <a:pt x="1356" y="2913"/>
                    <a:pt x="1325" y="2937"/>
                    <a:pt x="1294" y="2958"/>
                  </a:cubicBezTo>
                  <a:cubicBezTo>
                    <a:pt x="1312" y="2958"/>
                    <a:pt x="1323" y="2958"/>
                    <a:pt x="1324" y="2958"/>
                  </a:cubicBezTo>
                  <a:cubicBezTo>
                    <a:pt x="1357" y="2960"/>
                    <a:pt x="1385" y="2981"/>
                    <a:pt x="1395" y="3011"/>
                  </a:cubicBezTo>
                  <a:cubicBezTo>
                    <a:pt x="1470" y="3232"/>
                    <a:pt x="1678" y="3381"/>
                    <a:pt x="1912" y="3381"/>
                  </a:cubicBezTo>
                  <a:cubicBezTo>
                    <a:pt x="2138" y="3381"/>
                    <a:pt x="2338" y="3243"/>
                    <a:pt x="2420" y="3035"/>
                  </a:cubicBezTo>
                  <a:lnTo>
                    <a:pt x="2420" y="3035"/>
                  </a:lnTo>
                  <a:close/>
                  <a:moveTo>
                    <a:pt x="2615" y="1610"/>
                  </a:moveTo>
                  <a:lnTo>
                    <a:pt x="2615" y="1610"/>
                  </a:lnTo>
                  <a:cubicBezTo>
                    <a:pt x="2560" y="1271"/>
                    <a:pt x="2321" y="1051"/>
                    <a:pt x="2210" y="966"/>
                  </a:cubicBezTo>
                  <a:cubicBezTo>
                    <a:pt x="1808" y="1492"/>
                    <a:pt x="1431" y="1833"/>
                    <a:pt x="1088" y="1978"/>
                  </a:cubicBezTo>
                  <a:cubicBezTo>
                    <a:pt x="1078" y="1983"/>
                    <a:pt x="1068" y="1987"/>
                    <a:pt x="1059" y="1990"/>
                  </a:cubicBezTo>
                  <a:cubicBezTo>
                    <a:pt x="1058" y="1993"/>
                    <a:pt x="1058" y="1995"/>
                    <a:pt x="1058" y="1998"/>
                  </a:cubicBezTo>
                  <a:cubicBezTo>
                    <a:pt x="1013" y="2378"/>
                    <a:pt x="1427" y="2711"/>
                    <a:pt x="1431" y="2714"/>
                  </a:cubicBezTo>
                  <a:cubicBezTo>
                    <a:pt x="1432" y="2715"/>
                    <a:pt x="1433" y="2716"/>
                    <a:pt x="1434" y="2717"/>
                  </a:cubicBezTo>
                  <a:cubicBezTo>
                    <a:pt x="1435" y="2718"/>
                    <a:pt x="1436" y="2718"/>
                    <a:pt x="1437" y="2719"/>
                  </a:cubicBezTo>
                  <a:lnTo>
                    <a:pt x="1463" y="2745"/>
                  </a:lnTo>
                  <a:cubicBezTo>
                    <a:pt x="1561" y="2823"/>
                    <a:pt x="1688" y="2912"/>
                    <a:pt x="1810" y="2912"/>
                  </a:cubicBezTo>
                  <a:lnTo>
                    <a:pt x="1944" y="2912"/>
                  </a:lnTo>
                  <a:cubicBezTo>
                    <a:pt x="2018" y="2912"/>
                    <a:pt x="2093" y="2895"/>
                    <a:pt x="2168" y="2861"/>
                  </a:cubicBezTo>
                  <a:cubicBezTo>
                    <a:pt x="2166" y="2858"/>
                    <a:pt x="2164" y="2856"/>
                    <a:pt x="2162" y="2854"/>
                  </a:cubicBezTo>
                  <a:cubicBezTo>
                    <a:pt x="2145" y="2825"/>
                    <a:pt x="2148" y="2788"/>
                    <a:pt x="2170" y="2763"/>
                  </a:cubicBezTo>
                  <a:cubicBezTo>
                    <a:pt x="2522" y="2350"/>
                    <a:pt x="2672" y="1962"/>
                    <a:pt x="2615" y="1610"/>
                  </a:cubicBezTo>
                  <a:lnTo>
                    <a:pt x="2615" y="1610"/>
                  </a:lnTo>
                  <a:close/>
                  <a:moveTo>
                    <a:pt x="274" y="3922"/>
                  </a:moveTo>
                  <a:lnTo>
                    <a:pt x="274" y="3922"/>
                  </a:lnTo>
                  <a:lnTo>
                    <a:pt x="274" y="4271"/>
                  </a:lnTo>
                  <a:cubicBezTo>
                    <a:pt x="274" y="4508"/>
                    <a:pt x="467" y="4700"/>
                    <a:pt x="704" y="4700"/>
                  </a:cubicBezTo>
                  <a:lnTo>
                    <a:pt x="2550" y="4700"/>
                  </a:lnTo>
                  <a:cubicBezTo>
                    <a:pt x="2593" y="4700"/>
                    <a:pt x="2628" y="4735"/>
                    <a:pt x="2628" y="4778"/>
                  </a:cubicBezTo>
                  <a:cubicBezTo>
                    <a:pt x="2628" y="4821"/>
                    <a:pt x="2593" y="4856"/>
                    <a:pt x="2550" y="4856"/>
                  </a:cubicBezTo>
                  <a:lnTo>
                    <a:pt x="704" y="4856"/>
                  </a:lnTo>
                  <a:cubicBezTo>
                    <a:pt x="381" y="4856"/>
                    <a:pt x="119" y="4594"/>
                    <a:pt x="119" y="4271"/>
                  </a:cubicBezTo>
                  <a:lnTo>
                    <a:pt x="119" y="3922"/>
                  </a:lnTo>
                  <a:cubicBezTo>
                    <a:pt x="123" y="3428"/>
                    <a:pt x="507" y="3191"/>
                    <a:pt x="916" y="3035"/>
                  </a:cubicBezTo>
                  <a:cubicBezTo>
                    <a:pt x="846" y="3020"/>
                    <a:pt x="787" y="2991"/>
                    <a:pt x="748" y="2961"/>
                  </a:cubicBezTo>
                  <a:cubicBezTo>
                    <a:pt x="742" y="2957"/>
                    <a:pt x="736" y="2952"/>
                    <a:pt x="732" y="2946"/>
                  </a:cubicBezTo>
                  <a:cubicBezTo>
                    <a:pt x="724" y="2936"/>
                    <a:pt x="0" y="1948"/>
                    <a:pt x="596" y="816"/>
                  </a:cubicBezTo>
                  <a:cubicBezTo>
                    <a:pt x="791" y="445"/>
                    <a:pt x="1049" y="210"/>
                    <a:pt x="1362" y="115"/>
                  </a:cubicBezTo>
                  <a:cubicBezTo>
                    <a:pt x="1746" y="0"/>
                    <a:pt x="2091" y="131"/>
                    <a:pt x="2201" y="182"/>
                  </a:cubicBezTo>
                  <a:cubicBezTo>
                    <a:pt x="2376" y="108"/>
                    <a:pt x="2555" y="136"/>
                    <a:pt x="2722" y="263"/>
                  </a:cubicBezTo>
                  <a:cubicBezTo>
                    <a:pt x="3153" y="590"/>
                    <a:pt x="3380" y="1456"/>
                    <a:pt x="3281" y="1955"/>
                  </a:cubicBezTo>
                  <a:cubicBezTo>
                    <a:pt x="3221" y="2259"/>
                    <a:pt x="3022" y="2517"/>
                    <a:pt x="2705" y="2702"/>
                  </a:cubicBezTo>
                  <a:cubicBezTo>
                    <a:pt x="2649" y="2734"/>
                    <a:pt x="2594" y="2762"/>
                    <a:pt x="2543" y="2785"/>
                  </a:cubicBezTo>
                  <a:cubicBezTo>
                    <a:pt x="2536" y="2820"/>
                    <a:pt x="2529" y="2883"/>
                    <a:pt x="2555" y="2956"/>
                  </a:cubicBezTo>
                  <a:cubicBezTo>
                    <a:pt x="2614" y="2958"/>
                    <a:pt x="2711" y="2966"/>
                    <a:pt x="2783" y="2991"/>
                  </a:cubicBezTo>
                  <a:cubicBezTo>
                    <a:pt x="3036" y="3078"/>
                    <a:pt x="3349" y="3208"/>
                    <a:pt x="3533" y="3438"/>
                  </a:cubicBezTo>
                  <a:cubicBezTo>
                    <a:pt x="3560" y="3472"/>
                    <a:pt x="3555" y="3521"/>
                    <a:pt x="3521" y="3548"/>
                  </a:cubicBezTo>
                  <a:cubicBezTo>
                    <a:pt x="3488" y="3575"/>
                    <a:pt x="3439" y="3569"/>
                    <a:pt x="3412" y="3536"/>
                  </a:cubicBezTo>
                  <a:cubicBezTo>
                    <a:pt x="3287" y="3381"/>
                    <a:pt x="3078" y="3258"/>
                    <a:pt x="2732" y="3138"/>
                  </a:cubicBezTo>
                  <a:cubicBezTo>
                    <a:pt x="2684" y="3121"/>
                    <a:pt x="2610" y="3115"/>
                    <a:pt x="2557" y="3112"/>
                  </a:cubicBezTo>
                  <a:cubicBezTo>
                    <a:pt x="2447" y="3369"/>
                    <a:pt x="2195" y="3537"/>
                    <a:pt x="1912" y="3537"/>
                  </a:cubicBezTo>
                  <a:cubicBezTo>
                    <a:pt x="1630" y="3537"/>
                    <a:pt x="1378" y="3369"/>
                    <a:pt x="1268" y="3114"/>
                  </a:cubicBezTo>
                  <a:cubicBezTo>
                    <a:pt x="1214" y="3115"/>
                    <a:pt x="1139" y="3120"/>
                    <a:pt x="1087" y="3138"/>
                  </a:cubicBezTo>
                  <a:cubicBezTo>
                    <a:pt x="513" y="3337"/>
                    <a:pt x="278" y="3564"/>
                    <a:pt x="274" y="3922"/>
                  </a:cubicBezTo>
                  <a:lnTo>
                    <a:pt x="274" y="3922"/>
                  </a:lnTo>
                  <a:close/>
                  <a:moveTo>
                    <a:pt x="2183" y="1407"/>
                  </a:moveTo>
                  <a:lnTo>
                    <a:pt x="2183" y="1407"/>
                  </a:lnTo>
                  <a:cubicBezTo>
                    <a:pt x="2127" y="1407"/>
                    <a:pt x="2082" y="1452"/>
                    <a:pt x="2082" y="1508"/>
                  </a:cubicBezTo>
                  <a:cubicBezTo>
                    <a:pt x="2082" y="1563"/>
                    <a:pt x="2127" y="1608"/>
                    <a:pt x="2183" y="1608"/>
                  </a:cubicBezTo>
                  <a:cubicBezTo>
                    <a:pt x="2238" y="1608"/>
                    <a:pt x="2283" y="1563"/>
                    <a:pt x="2283" y="1508"/>
                  </a:cubicBezTo>
                  <a:cubicBezTo>
                    <a:pt x="2283" y="1452"/>
                    <a:pt x="2238" y="1407"/>
                    <a:pt x="2183" y="1407"/>
                  </a:cubicBezTo>
                  <a:lnTo>
                    <a:pt x="2183" y="1407"/>
                  </a:lnTo>
                  <a:close/>
                  <a:moveTo>
                    <a:pt x="3590" y="3736"/>
                  </a:moveTo>
                  <a:lnTo>
                    <a:pt x="3590" y="3736"/>
                  </a:lnTo>
                  <a:lnTo>
                    <a:pt x="3356" y="3736"/>
                  </a:lnTo>
                  <a:cubicBezTo>
                    <a:pt x="3336" y="3736"/>
                    <a:pt x="3320" y="3752"/>
                    <a:pt x="3320" y="3772"/>
                  </a:cubicBezTo>
                  <a:lnTo>
                    <a:pt x="3320" y="4832"/>
                  </a:lnTo>
                  <a:cubicBezTo>
                    <a:pt x="3320" y="4852"/>
                    <a:pt x="3336" y="4869"/>
                    <a:pt x="3356" y="4869"/>
                  </a:cubicBezTo>
                  <a:lnTo>
                    <a:pt x="3590" y="4869"/>
                  </a:lnTo>
                  <a:cubicBezTo>
                    <a:pt x="3609" y="4869"/>
                    <a:pt x="3626" y="4852"/>
                    <a:pt x="3626" y="4832"/>
                  </a:cubicBezTo>
                  <a:lnTo>
                    <a:pt x="3626" y="3772"/>
                  </a:lnTo>
                  <a:cubicBezTo>
                    <a:pt x="3626" y="3752"/>
                    <a:pt x="3609" y="3736"/>
                    <a:pt x="3590" y="3736"/>
                  </a:cubicBezTo>
                  <a:lnTo>
                    <a:pt x="3590" y="3736"/>
                  </a:lnTo>
                  <a:close/>
                  <a:moveTo>
                    <a:pt x="4050" y="3422"/>
                  </a:moveTo>
                  <a:lnTo>
                    <a:pt x="4050" y="3422"/>
                  </a:lnTo>
                  <a:lnTo>
                    <a:pt x="3816" y="3422"/>
                  </a:lnTo>
                  <a:cubicBezTo>
                    <a:pt x="3796" y="3422"/>
                    <a:pt x="3780" y="3438"/>
                    <a:pt x="3780" y="3458"/>
                  </a:cubicBezTo>
                  <a:lnTo>
                    <a:pt x="3780" y="4832"/>
                  </a:lnTo>
                  <a:cubicBezTo>
                    <a:pt x="3780" y="4852"/>
                    <a:pt x="3796" y="4869"/>
                    <a:pt x="3816" y="4869"/>
                  </a:cubicBezTo>
                  <a:lnTo>
                    <a:pt x="4050" y="4869"/>
                  </a:lnTo>
                  <a:cubicBezTo>
                    <a:pt x="4070" y="4869"/>
                    <a:pt x="4086" y="4852"/>
                    <a:pt x="4086" y="4832"/>
                  </a:cubicBezTo>
                  <a:lnTo>
                    <a:pt x="4086" y="3458"/>
                  </a:lnTo>
                  <a:cubicBezTo>
                    <a:pt x="4086" y="3438"/>
                    <a:pt x="4070" y="3422"/>
                    <a:pt x="4050" y="3422"/>
                  </a:cubicBezTo>
                  <a:lnTo>
                    <a:pt x="4050" y="3422"/>
                  </a:lnTo>
                  <a:close/>
                  <a:moveTo>
                    <a:pt x="4519" y="3927"/>
                  </a:moveTo>
                  <a:lnTo>
                    <a:pt x="4519" y="3927"/>
                  </a:lnTo>
                  <a:lnTo>
                    <a:pt x="4285" y="3927"/>
                  </a:lnTo>
                  <a:cubicBezTo>
                    <a:pt x="4265" y="3927"/>
                    <a:pt x="4249" y="3944"/>
                    <a:pt x="4249" y="3964"/>
                  </a:cubicBezTo>
                  <a:lnTo>
                    <a:pt x="4249" y="4832"/>
                  </a:lnTo>
                  <a:cubicBezTo>
                    <a:pt x="4249" y="4852"/>
                    <a:pt x="4265" y="4869"/>
                    <a:pt x="4285" y="4869"/>
                  </a:cubicBezTo>
                  <a:lnTo>
                    <a:pt x="4519" y="4869"/>
                  </a:lnTo>
                  <a:cubicBezTo>
                    <a:pt x="4539" y="4869"/>
                    <a:pt x="4555" y="4852"/>
                    <a:pt x="4555" y="4832"/>
                  </a:cubicBezTo>
                  <a:lnTo>
                    <a:pt x="4555" y="3964"/>
                  </a:lnTo>
                  <a:cubicBezTo>
                    <a:pt x="4555" y="3944"/>
                    <a:pt x="4539" y="3927"/>
                    <a:pt x="4519" y="3927"/>
                  </a:cubicBezTo>
                  <a:lnTo>
                    <a:pt x="4519" y="3927"/>
                  </a:lnTo>
                  <a:close/>
                  <a:moveTo>
                    <a:pt x="3166" y="3964"/>
                  </a:moveTo>
                  <a:lnTo>
                    <a:pt x="3166" y="3964"/>
                  </a:lnTo>
                  <a:lnTo>
                    <a:pt x="3166" y="4832"/>
                  </a:lnTo>
                  <a:cubicBezTo>
                    <a:pt x="3166" y="4852"/>
                    <a:pt x="3150" y="4869"/>
                    <a:pt x="3130" y="4869"/>
                  </a:cubicBezTo>
                  <a:lnTo>
                    <a:pt x="2897" y="4869"/>
                  </a:lnTo>
                  <a:cubicBezTo>
                    <a:pt x="2877" y="4869"/>
                    <a:pt x="2860" y="4852"/>
                    <a:pt x="2860" y="4832"/>
                  </a:cubicBezTo>
                  <a:lnTo>
                    <a:pt x="2860" y="3964"/>
                  </a:lnTo>
                  <a:cubicBezTo>
                    <a:pt x="2860" y="3944"/>
                    <a:pt x="2877" y="3927"/>
                    <a:pt x="2897" y="3927"/>
                  </a:cubicBezTo>
                  <a:lnTo>
                    <a:pt x="3130" y="3927"/>
                  </a:lnTo>
                  <a:cubicBezTo>
                    <a:pt x="3150" y="3927"/>
                    <a:pt x="3166" y="3944"/>
                    <a:pt x="3166" y="396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711324F-457E-409E-B777-A68BEABF5240}"/>
              </a:ext>
            </a:extLst>
          </p:cNvPr>
          <p:cNvGrpSpPr>
            <a:grpSpLocks noChangeAspect="1"/>
          </p:cNvGrpSpPr>
          <p:nvPr/>
        </p:nvGrpSpPr>
        <p:grpSpPr>
          <a:xfrm>
            <a:off x="2150256" y="3954475"/>
            <a:ext cx="680542" cy="548640"/>
            <a:chOff x="5637213" y="358776"/>
            <a:chExt cx="2260599" cy="1822450"/>
          </a:xfrm>
          <a:solidFill>
            <a:schemeClr val="accent4">
              <a:lumMod val="75000"/>
            </a:schemeClr>
          </a:solidFill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65A4B57-18DD-4940-94FE-7F598E7B2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984251"/>
              <a:ext cx="69850" cy="69850"/>
            </a:xfrm>
            <a:custGeom>
              <a:avLst/>
              <a:gdLst>
                <a:gd name="T0" fmla="*/ 75 w 150"/>
                <a:gd name="T1" fmla="*/ 150 h 150"/>
                <a:gd name="T2" fmla="*/ 75 w 150"/>
                <a:gd name="T3" fmla="*/ 150 h 150"/>
                <a:gd name="T4" fmla="*/ 150 w 150"/>
                <a:gd name="T5" fmla="*/ 75 h 150"/>
                <a:gd name="T6" fmla="*/ 75 w 150"/>
                <a:gd name="T7" fmla="*/ 0 h 150"/>
                <a:gd name="T8" fmla="*/ 0 w 150"/>
                <a:gd name="T9" fmla="*/ 75 h 150"/>
                <a:gd name="T10" fmla="*/ 75 w 150"/>
                <a:gd name="T11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50">
                  <a:moveTo>
                    <a:pt x="75" y="150"/>
                  </a:moveTo>
                  <a:lnTo>
                    <a:pt x="75" y="150"/>
                  </a:lnTo>
                  <a:cubicBezTo>
                    <a:pt x="116" y="150"/>
                    <a:pt x="150" y="117"/>
                    <a:pt x="150" y="75"/>
                  </a:cubicBezTo>
                  <a:cubicBezTo>
                    <a:pt x="150" y="34"/>
                    <a:pt x="116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0"/>
                    <a:pt x="75" y="15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43C8EE06-F897-4ACD-836B-5651FB234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038" y="984251"/>
              <a:ext cx="71437" cy="71438"/>
            </a:xfrm>
            <a:custGeom>
              <a:avLst/>
              <a:gdLst>
                <a:gd name="T0" fmla="*/ 75 w 150"/>
                <a:gd name="T1" fmla="*/ 150 h 150"/>
                <a:gd name="T2" fmla="*/ 75 w 150"/>
                <a:gd name="T3" fmla="*/ 150 h 150"/>
                <a:gd name="T4" fmla="*/ 150 w 150"/>
                <a:gd name="T5" fmla="*/ 75 h 150"/>
                <a:gd name="T6" fmla="*/ 75 w 150"/>
                <a:gd name="T7" fmla="*/ 0 h 150"/>
                <a:gd name="T8" fmla="*/ 0 w 150"/>
                <a:gd name="T9" fmla="*/ 75 h 150"/>
                <a:gd name="T10" fmla="*/ 75 w 150"/>
                <a:gd name="T11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50">
                  <a:moveTo>
                    <a:pt x="75" y="150"/>
                  </a:moveTo>
                  <a:lnTo>
                    <a:pt x="75" y="150"/>
                  </a:lnTo>
                  <a:cubicBezTo>
                    <a:pt x="116" y="150"/>
                    <a:pt x="150" y="117"/>
                    <a:pt x="150" y="75"/>
                  </a:cubicBezTo>
                  <a:cubicBezTo>
                    <a:pt x="150" y="34"/>
                    <a:pt x="116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0"/>
                    <a:pt x="75" y="15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7CF4A2E1-D4F4-4152-B5CD-DA7F33786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000" y="1284288"/>
              <a:ext cx="174625" cy="55563"/>
            </a:xfrm>
            <a:custGeom>
              <a:avLst/>
              <a:gdLst>
                <a:gd name="T0" fmla="*/ 43 w 370"/>
                <a:gd name="T1" fmla="*/ 115 h 119"/>
                <a:gd name="T2" fmla="*/ 43 w 370"/>
                <a:gd name="T3" fmla="*/ 115 h 119"/>
                <a:gd name="T4" fmla="*/ 142 w 370"/>
                <a:gd name="T5" fmla="*/ 119 h 119"/>
                <a:gd name="T6" fmla="*/ 337 w 370"/>
                <a:gd name="T7" fmla="*/ 92 h 119"/>
                <a:gd name="T8" fmla="*/ 360 w 370"/>
                <a:gd name="T9" fmla="*/ 33 h 119"/>
                <a:gd name="T10" fmla="*/ 300 w 370"/>
                <a:gd name="T11" fmla="*/ 10 h 119"/>
                <a:gd name="T12" fmla="*/ 50 w 370"/>
                <a:gd name="T13" fmla="*/ 26 h 119"/>
                <a:gd name="T14" fmla="*/ 2 w 370"/>
                <a:gd name="T15" fmla="*/ 67 h 119"/>
                <a:gd name="T16" fmla="*/ 43 w 370"/>
                <a:gd name="T17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119">
                  <a:moveTo>
                    <a:pt x="43" y="115"/>
                  </a:moveTo>
                  <a:lnTo>
                    <a:pt x="43" y="115"/>
                  </a:lnTo>
                  <a:cubicBezTo>
                    <a:pt x="52" y="116"/>
                    <a:pt x="92" y="119"/>
                    <a:pt x="142" y="119"/>
                  </a:cubicBezTo>
                  <a:cubicBezTo>
                    <a:pt x="207" y="119"/>
                    <a:pt x="288" y="114"/>
                    <a:pt x="337" y="92"/>
                  </a:cubicBezTo>
                  <a:cubicBezTo>
                    <a:pt x="360" y="82"/>
                    <a:pt x="370" y="55"/>
                    <a:pt x="360" y="33"/>
                  </a:cubicBezTo>
                  <a:cubicBezTo>
                    <a:pt x="349" y="10"/>
                    <a:pt x="323" y="0"/>
                    <a:pt x="300" y="10"/>
                  </a:cubicBezTo>
                  <a:cubicBezTo>
                    <a:pt x="251" y="32"/>
                    <a:pt x="121" y="31"/>
                    <a:pt x="50" y="26"/>
                  </a:cubicBezTo>
                  <a:cubicBezTo>
                    <a:pt x="25" y="24"/>
                    <a:pt x="4" y="42"/>
                    <a:pt x="2" y="67"/>
                  </a:cubicBezTo>
                  <a:cubicBezTo>
                    <a:pt x="0" y="92"/>
                    <a:pt x="18" y="113"/>
                    <a:pt x="43" y="11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A5219C9-7D2E-47A4-8AAC-77035847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720726"/>
              <a:ext cx="57150" cy="57150"/>
            </a:xfrm>
            <a:custGeom>
              <a:avLst/>
              <a:gdLst>
                <a:gd name="T0" fmla="*/ 60 w 120"/>
                <a:gd name="T1" fmla="*/ 120 h 120"/>
                <a:gd name="T2" fmla="*/ 60 w 120"/>
                <a:gd name="T3" fmla="*/ 120 h 120"/>
                <a:gd name="T4" fmla="*/ 120 w 120"/>
                <a:gd name="T5" fmla="*/ 60 h 120"/>
                <a:gd name="T6" fmla="*/ 60 w 120"/>
                <a:gd name="T7" fmla="*/ 0 h 120"/>
                <a:gd name="T8" fmla="*/ 0 w 120"/>
                <a:gd name="T9" fmla="*/ 60 h 120"/>
                <a:gd name="T10" fmla="*/ 60 w 120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lnTo>
                    <a:pt x="60" y="120"/>
                  </a:ln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B27466B2-2BD2-4DD5-B499-19E7E18D4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7600" y="722313"/>
              <a:ext cx="57150" cy="57150"/>
            </a:xfrm>
            <a:custGeom>
              <a:avLst/>
              <a:gdLst>
                <a:gd name="T0" fmla="*/ 60 w 120"/>
                <a:gd name="T1" fmla="*/ 120 h 120"/>
                <a:gd name="T2" fmla="*/ 60 w 120"/>
                <a:gd name="T3" fmla="*/ 120 h 120"/>
                <a:gd name="T4" fmla="*/ 120 w 120"/>
                <a:gd name="T5" fmla="*/ 60 h 120"/>
                <a:gd name="T6" fmla="*/ 60 w 120"/>
                <a:gd name="T7" fmla="*/ 0 h 120"/>
                <a:gd name="T8" fmla="*/ 0 w 120"/>
                <a:gd name="T9" fmla="*/ 60 h 120"/>
                <a:gd name="T10" fmla="*/ 60 w 120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lnTo>
                    <a:pt x="60" y="120"/>
                  </a:ln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45EA734E-4A76-4F57-BDB6-5341BEDB2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58776"/>
              <a:ext cx="2260599" cy="1822450"/>
            </a:xfrm>
            <a:custGeom>
              <a:avLst/>
              <a:gdLst>
                <a:gd name="T0" fmla="*/ 4243 w 4789"/>
                <a:gd name="T1" fmla="*/ 2033 h 3853"/>
                <a:gd name="T2" fmla="*/ 4451 w 4789"/>
                <a:gd name="T3" fmla="*/ 2701 h 3853"/>
                <a:gd name="T4" fmla="*/ 3535 w 4789"/>
                <a:gd name="T5" fmla="*/ 2004 h 3853"/>
                <a:gd name="T6" fmla="*/ 4051 w 4789"/>
                <a:gd name="T7" fmla="*/ 1798 h 3853"/>
                <a:gd name="T8" fmla="*/ 3619 w 4789"/>
                <a:gd name="T9" fmla="*/ 2707 h 3853"/>
                <a:gd name="T10" fmla="*/ 1260 w 4789"/>
                <a:gd name="T11" fmla="*/ 3429 h 3853"/>
                <a:gd name="T12" fmla="*/ 1975 w 4789"/>
                <a:gd name="T13" fmla="*/ 2888 h 3853"/>
                <a:gd name="T14" fmla="*/ 3117 w 4789"/>
                <a:gd name="T15" fmla="*/ 2743 h 3853"/>
                <a:gd name="T16" fmla="*/ 3732 w 4789"/>
                <a:gd name="T17" fmla="*/ 3157 h 3853"/>
                <a:gd name="T18" fmla="*/ 292 w 4789"/>
                <a:gd name="T19" fmla="*/ 2357 h 3853"/>
                <a:gd name="T20" fmla="*/ 1736 w 4789"/>
                <a:gd name="T21" fmla="*/ 2494 h 3853"/>
                <a:gd name="T22" fmla="*/ 518 w 4789"/>
                <a:gd name="T23" fmla="*/ 1248 h 3853"/>
                <a:gd name="T24" fmla="*/ 911 w 4789"/>
                <a:gd name="T25" fmla="*/ 1248 h 3853"/>
                <a:gd name="T26" fmla="*/ 1252 w 4789"/>
                <a:gd name="T27" fmla="*/ 1225 h 3853"/>
                <a:gd name="T28" fmla="*/ 1245 w 4789"/>
                <a:gd name="T29" fmla="*/ 2057 h 3853"/>
                <a:gd name="T30" fmla="*/ 741 w 4789"/>
                <a:gd name="T31" fmla="*/ 2387 h 3853"/>
                <a:gd name="T32" fmla="*/ 1278 w 4789"/>
                <a:gd name="T33" fmla="*/ 2354 h 3853"/>
                <a:gd name="T34" fmla="*/ 410 w 4789"/>
                <a:gd name="T35" fmla="*/ 2387 h 3853"/>
                <a:gd name="T36" fmla="*/ 330 w 4789"/>
                <a:gd name="T37" fmla="*/ 967 h 3853"/>
                <a:gd name="T38" fmla="*/ 1638 w 4789"/>
                <a:gd name="T39" fmla="*/ 1001 h 3853"/>
                <a:gd name="T40" fmla="*/ 1726 w 4789"/>
                <a:gd name="T41" fmla="*/ 1926 h 3853"/>
                <a:gd name="T42" fmla="*/ 1473 w 4789"/>
                <a:gd name="T43" fmla="*/ 1209 h 3853"/>
                <a:gd name="T44" fmla="*/ 1241 w 4789"/>
                <a:gd name="T45" fmla="*/ 971 h 3853"/>
                <a:gd name="T46" fmla="*/ 920 w 4789"/>
                <a:gd name="T47" fmla="*/ 1040 h 3853"/>
                <a:gd name="T48" fmla="*/ 642 w 4789"/>
                <a:gd name="T49" fmla="*/ 1007 h 3853"/>
                <a:gd name="T50" fmla="*/ 701 w 4789"/>
                <a:gd name="T51" fmla="*/ 2089 h 3853"/>
                <a:gd name="T52" fmla="*/ 315 w 4789"/>
                <a:gd name="T53" fmla="*/ 2294 h 3853"/>
                <a:gd name="T54" fmla="*/ 2375 w 4789"/>
                <a:gd name="T55" fmla="*/ 846 h 3853"/>
                <a:gd name="T56" fmla="*/ 2856 w 4789"/>
                <a:gd name="T57" fmla="*/ 1142 h 3853"/>
                <a:gd name="T58" fmla="*/ 1905 w 4789"/>
                <a:gd name="T59" fmla="*/ 1258 h 3853"/>
                <a:gd name="T60" fmla="*/ 3055 w 4789"/>
                <a:gd name="T61" fmla="*/ 702 h 3853"/>
                <a:gd name="T62" fmla="*/ 3188 w 4789"/>
                <a:gd name="T63" fmla="*/ 1016 h 3853"/>
                <a:gd name="T64" fmla="*/ 3248 w 4789"/>
                <a:gd name="T65" fmla="*/ 1696 h 3853"/>
                <a:gd name="T66" fmla="*/ 2555 w 4789"/>
                <a:gd name="T67" fmla="*/ 1446 h 3853"/>
                <a:gd name="T68" fmla="*/ 2973 w 4789"/>
                <a:gd name="T69" fmla="*/ 1446 h 3853"/>
                <a:gd name="T70" fmla="*/ 1986 w 4789"/>
                <a:gd name="T71" fmla="*/ 1342 h 3853"/>
                <a:gd name="T72" fmla="*/ 2103 w 4789"/>
                <a:gd name="T73" fmla="*/ 1563 h 3853"/>
                <a:gd name="T74" fmla="*/ 1790 w 4789"/>
                <a:gd name="T75" fmla="*/ 2137 h 3853"/>
                <a:gd name="T76" fmla="*/ 1719 w 4789"/>
                <a:gd name="T77" fmla="*/ 1386 h 3853"/>
                <a:gd name="T78" fmla="*/ 2672 w 4789"/>
                <a:gd name="T79" fmla="*/ 1646 h 3853"/>
                <a:gd name="T80" fmla="*/ 3152 w 4789"/>
                <a:gd name="T81" fmla="*/ 1709 h 3853"/>
                <a:gd name="T82" fmla="*/ 3211 w 4789"/>
                <a:gd name="T83" fmla="*/ 2032 h 3853"/>
                <a:gd name="T84" fmla="*/ 3005 w 4789"/>
                <a:gd name="T85" fmla="*/ 2258 h 3853"/>
                <a:gd name="T86" fmla="*/ 3588 w 4789"/>
                <a:gd name="T87" fmla="*/ 1392 h 3853"/>
                <a:gd name="T88" fmla="*/ 3588 w 4789"/>
                <a:gd name="T89" fmla="*/ 1392 h 3853"/>
                <a:gd name="T90" fmla="*/ 4016 w 4789"/>
                <a:gd name="T91" fmla="*/ 1714 h 3853"/>
                <a:gd name="T92" fmla="*/ 3714 w 4789"/>
                <a:gd name="T93" fmla="*/ 78 h 3853"/>
                <a:gd name="T94" fmla="*/ 4251 w 4789"/>
                <a:gd name="T95" fmla="*/ 1076 h 3853"/>
                <a:gd name="T96" fmla="*/ 3447 w 4789"/>
                <a:gd name="T97" fmla="*/ 1392 h 3853"/>
                <a:gd name="T98" fmla="*/ 3126 w 4789"/>
                <a:gd name="T99" fmla="*/ 641 h 3853"/>
                <a:gd name="T100" fmla="*/ 4424 w 4789"/>
                <a:gd name="T101" fmla="*/ 1003 h 3853"/>
                <a:gd name="T102" fmla="*/ 4087 w 4789"/>
                <a:gd name="T103" fmla="*/ 1670 h 3853"/>
                <a:gd name="T104" fmla="*/ 3712 w 4789"/>
                <a:gd name="T105" fmla="*/ 4 h 3853"/>
                <a:gd name="T106" fmla="*/ 1378 w 4789"/>
                <a:gd name="T107" fmla="*/ 579 h 3853"/>
                <a:gd name="T108" fmla="*/ 160 w 4789"/>
                <a:gd name="T109" fmla="*/ 2137 h 3853"/>
                <a:gd name="T110" fmla="*/ 1166 w 4789"/>
                <a:gd name="T111" fmla="*/ 3429 h 3853"/>
                <a:gd name="T112" fmla="*/ 4451 w 4789"/>
                <a:gd name="T113" fmla="*/ 2776 h 3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89" h="3853">
                  <a:moveTo>
                    <a:pt x="4451" y="2701"/>
                  </a:moveTo>
                  <a:lnTo>
                    <a:pt x="4451" y="2701"/>
                  </a:lnTo>
                  <a:lnTo>
                    <a:pt x="4033" y="2704"/>
                  </a:lnTo>
                  <a:lnTo>
                    <a:pt x="3988" y="2064"/>
                  </a:lnTo>
                  <a:lnTo>
                    <a:pt x="4212" y="2052"/>
                  </a:lnTo>
                  <a:cubicBezTo>
                    <a:pt x="4225" y="2052"/>
                    <a:pt x="4236" y="2045"/>
                    <a:pt x="4243" y="2033"/>
                  </a:cubicBezTo>
                  <a:cubicBezTo>
                    <a:pt x="4249" y="2022"/>
                    <a:pt x="4249" y="2009"/>
                    <a:pt x="4243" y="1997"/>
                  </a:cubicBezTo>
                  <a:lnTo>
                    <a:pt x="4108" y="1745"/>
                  </a:lnTo>
                  <a:cubicBezTo>
                    <a:pt x="4140" y="1745"/>
                    <a:pt x="4192" y="1748"/>
                    <a:pt x="4227" y="1760"/>
                  </a:cubicBezTo>
                  <a:cubicBezTo>
                    <a:pt x="4479" y="1847"/>
                    <a:pt x="4712" y="1965"/>
                    <a:pt x="4714" y="2232"/>
                  </a:cubicBezTo>
                  <a:lnTo>
                    <a:pt x="4714" y="2438"/>
                  </a:lnTo>
                  <a:cubicBezTo>
                    <a:pt x="4714" y="2583"/>
                    <a:pt x="4596" y="2701"/>
                    <a:pt x="4451" y="2701"/>
                  </a:cubicBezTo>
                  <a:close/>
                  <a:moveTo>
                    <a:pt x="3619" y="2707"/>
                  </a:moveTo>
                  <a:lnTo>
                    <a:pt x="3619" y="2707"/>
                  </a:lnTo>
                  <a:cubicBezTo>
                    <a:pt x="3618" y="2707"/>
                    <a:pt x="3617" y="2707"/>
                    <a:pt x="3616" y="2707"/>
                  </a:cubicBezTo>
                  <a:cubicBezTo>
                    <a:pt x="3574" y="2673"/>
                    <a:pt x="3526" y="2642"/>
                    <a:pt x="3473" y="2613"/>
                  </a:cubicBezTo>
                  <a:lnTo>
                    <a:pt x="3544" y="2033"/>
                  </a:lnTo>
                  <a:cubicBezTo>
                    <a:pt x="3545" y="2022"/>
                    <a:pt x="3542" y="2012"/>
                    <a:pt x="3535" y="2004"/>
                  </a:cubicBezTo>
                  <a:cubicBezTo>
                    <a:pt x="3529" y="1996"/>
                    <a:pt x="3519" y="1991"/>
                    <a:pt x="3508" y="1991"/>
                  </a:cubicBezTo>
                  <a:lnTo>
                    <a:pt x="3309" y="1981"/>
                  </a:lnTo>
                  <a:lnTo>
                    <a:pt x="3408" y="1818"/>
                  </a:lnTo>
                  <a:cubicBezTo>
                    <a:pt x="3498" y="1907"/>
                    <a:pt x="3685" y="2012"/>
                    <a:pt x="3718" y="2012"/>
                  </a:cubicBezTo>
                  <a:cubicBezTo>
                    <a:pt x="3750" y="2012"/>
                    <a:pt x="3895" y="1915"/>
                    <a:pt x="3912" y="1904"/>
                  </a:cubicBezTo>
                  <a:cubicBezTo>
                    <a:pt x="3980" y="1859"/>
                    <a:pt x="4023" y="1824"/>
                    <a:pt x="4051" y="1798"/>
                  </a:cubicBezTo>
                  <a:lnTo>
                    <a:pt x="4149" y="1980"/>
                  </a:lnTo>
                  <a:lnTo>
                    <a:pt x="3946" y="1991"/>
                  </a:lnTo>
                  <a:cubicBezTo>
                    <a:pt x="3936" y="1991"/>
                    <a:pt x="3926" y="1996"/>
                    <a:pt x="3920" y="2003"/>
                  </a:cubicBezTo>
                  <a:cubicBezTo>
                    <a:pt x="3913" y="2011"/>
                    <a:pt x="3909" y="2021"/>
                    <a:pt x="3910" y="2031"/>
                  </a:cubicBezTo>
                  <a:lnTo>
                    <a:pt x="3958" y="2705"/>
                  </a:lnTo>
                  <a:lnTo>
                    <a:pt x="3619" y="2707"/>
                  </a:lnTo>
                  <a:close/>
                  <a:moveTo>
                    <a:pt x="3732" y="3157"/>
                  </a:moveTo>
                  <a:lnTo>
                    <a:pt x="3732" y="3157"/>
                  </a:lnTo>
                  <a:lnTo>
                    <a:pt x="3732" y="3416"/>
                  </a:lnTo>
                  <a:cubicBezTo>
                    <a:pt x="3732" y="3598"/>
                    <a:pt x="3584" y="3746"/>
                    <a:pt x="3403" y="3746"/>
                  </a:cubicBezTo>
                  <a:lnTo>
                    <a:pt x="1589" y="3758"/>
                  </a:lnTo>
                  <a:cubicBezTo>
                    <a:pt x="1408" y="3758"/>
                    <a:pt x="1260" y="3611"/>
                    <a:pt x="1260" y="3429"/>
                  </a:cubicBezTo>
                  <a:lnTo>
                    <a:pt x="1260" y="3171"/>
                  </a:lnTo>
                  <a:cubicBezTo>
                    <a:pt x="1263" y="2880"/>
                    <a:pt x="1443" y="2743"/>
                    <a:pt x="1736" y="2630"/>
                  </a:cubicBezTo>
                  <a:lnTo>
                    <a:pt x="1736" y="2743"/>
                  </a:lnTo>
                  <a:cubicBezTo>
                    <a:pt x="1736" y="2875"/>
                    <a:pt x="1843" y="2982"/>
                    <a:pt x="1975" y="2982"/>
                  </a:cubicBezTo>
                  <a:cubicBezTo>
                    <a:pt x="2001" y="2982"/>
                    <a:pt x="2022" y="2961"/>
                    <a:pt x="2022" y="2935"/>
                  </a:cubicBezTo>
                  <a:cubicBezTo>
                    <a:pt x="2022" y="2909"/>
                    <a:pt x="2001" y="2888"/>
                    <a:pt x="1975" y="2888"/>
                  </a:cubicBezTo>
                  <a:cubicBezTo>
                    <a:pt x="1895" y="2888"/>
                    <a:pt x="1830" y="2823"/>
                    <a:pt x="1830" y="2743"/>
                  </a:cubicBezTo>
                  <a:lnTo>
                    <a:pt x="1830" y="2494"/>
                  </a:lnTo>
                  <a:cubicBezTo>
                    <a:pt x="1830" y="2414"/>
                    <a:pt x="1895" y="2349"/>
                    <a:pt x="1975" y="2349"/>
                  </a:cubicBezTo>
                  <a:lnTo>
                    <a:pt x="2971" y="2349"/>
                  </a:lnTo>
                  <a:cubicBezTo>
                    <a:pt x="3052" y="2349"/>
                    <a:pt x="3117" y="2414"/>
                    <a:pt x="3117" y="2494"/>
                  </a:cubicBezTo>
                  <a:lnTo>
                    <a:pt x="3117" y="2743"/>
                  </a:lnTo>
                  <a:cubicBezTo>
                    <a:pt x="3117" y="2823"/>
                    <a:pt x="3052" y="2888"/>
                    <a:pt x="2971" y="2888"/>
                  </a:cubicBezTo>
                  <a:cubicBezTo>
                    <a:pt x="2946" y="2888"/>
                    <a:pt x="2924" y="2909"/>
                    <a:pt x="2924" y="2935"/>
                  </a:cubicBezTo>
                  <a:cubicBezTo>
                    <a:pt x="2924" y="2961"/>
                    <a:pt x="2946" y="2982"/>
                    <a:pt x="2971" y="2982"/>
                  </a:cubicBezTo>
                  <a:cubicBezTo>
                    <a:pt x="3104" y="2982"/>
                    <a:pt x="3211" y="2875"/>
                    <a:pt x="3211" y="2743"/>
                  </a:cubicBezTo>
                  <a:lnTo>
                    <a:pt x="3211" y="2600"/>
                  </a:lnTo>
                  <a:cubicBezTo>
                    <a:pt x="3532" y="2718"/>
                    <a:pt x="3729" y="2859"/>
                    <a:pt x="3732" y="3157"/>
                  </a:cubicBezTo>
                  <a:close/>
                  <a:moveTo>
                    <a:pt x="322" y="3156"/>
                  </a:moveTo>
                  <a:lnTo>
                    <a:pt x="322" y="3156"/>
                  </a:lnTo>
                  <a:cubicBezTo>
                    <a:pt x="181" y="3156"/>
                    <a:pt x="66" y="3041"/>
                    <a:pt x="66" y="2900"/>
                  </a:cubicBezTo>
                  <a:lnTo>
                    <a:pt x="66" y="2702"/>
                  </a:lnTo>
                  <a:cubicBezTo>
                    <a:pt x="68" y="2555"/>
                    <a:pt x="138" y="2445"/>
                    <a:pt x="288" y="2355"/>
                  </a:cubicBezTo>
                  <a:cubicBezTo>
                    <a:pt x="289" y="2356"/>
                    <a:pt x="290" y="2357"/>
                    <a:pt x="292" y="2357"/>
                  </a:cubicBezTo>
                  <a:cubicBezTo>
                    <a:pt x="337" y="2415"/>
                    <a:pt x="566" y="2681"/>
                    <a:pt x="918" y="2708"/>
                  </a:cubicBezTo>
                  <a:cubicBezTo>
                    <a:pt x="937" y="2709"/>
                    <a:pt x="956" y="2710"/>
                    <a:pt x="975" y="2710"/>
                  </a:cubicBezTo>
                  <a:cubicBezTo>
                    <a:pt x="1223" y="2710"/>
                    <a:pt x="1473" y="2586"/>
                    <a:pt x="1717" y="2342"/>
                  </a:cubicBezTo>
                  <a:cubicBezTo>
                    <a:pt x="1718" y="2341"/>
                    <a:pt x="1718" y="2341"/>
                    <a:pt x="1718" y="2341"/>
                  </a:cubicBezTo>
                  <a:cubicBezTo>
                    <a:pt x="1736" y="2351"/>
                    <a:pt x="1754" y="2361"/>
                    <a:pt x="1770" y="2372"/>
                  </a:cubicBezTo>
                  <a:cubicBezTo>
                    <a:pt x="1748" y="2408"/>
                    <a:pt x="1736" y="2450"/>
                    <a:pt x="1736" y="2494"/>
                  </a:cubicBezTo>
                  <a:lnTo>
                    <a:pt x="1736" y="2529"/>
                  </a:lnTo>
                  <a:cubicBezTo>
                    <a:pt x="1443" y="2638"/>
                    <a:pt x="1177" y="2792"/>
                    <a:pt x="1166" y="3155"/>
                  </a:cubicBezTo>
                  <a:lnTo>
                    <a:pt x="322" y="3156"/>
                  </a:lnTo>
                  <a:close/>
                  <a:moveTo>
                    <a:pt x="728" y="2022"/>
                  </a:moveTo>
                  <a:lnTo>
                    <a:pt x="728" y="2022"/>
                  </a:lnTo>
                  <a:cubicBezTo>
                    <a:pt x="715" y="2013"/>
                    <a:pt x="418" y="1780"/>
                    <a:pt x="518" y="1248"/>
                  </a:cubicBezTo>
                  <a:lnTo>
                    <a:pt x="675" y="1248"/>
                  </a:lnTo>
                  <a:cubicBezTo>
                    <a:pt x="693" y="1248"/>
                    <a:pt x="708" y="1233"/>
                    <a:pt x="708" y="1215"/>
                  </a:cubicBezTo>
                  <a:lnTo>
                    <a:pt x="708" y="1161"/>
                  </a:lnTo>
                  <a:lnTo>
                    <a:pt x="739" y="1228"/>
                  </a:lnTo>
                  <a:cubicBezTo>
                    <a:pt x="744" y="1240"/>
                    <a:pt x="756" y="1248"/>
                    <a:pt x="769" y="1248"/>
                  </a:cubicBezTo>
                  <a:lnTo>
                    <a:pt x="911" y="1248"/>
                  </a:lnTo>
                  <a:cubicBezTo>
                    <a:pt x="928" y="1248"/>
                    <a:pt x="942" y="1235"/>
                    <a:pt x="944" y="1218"/>
                  </a:cubicBezTo>
                  <a:lnTo>
                    <a:pt x="953" y="1111"/>
                  </a:lnTo>
                  <a:lnTo>
                    <a:pt x="972" y="1226"/>
                  </a:lnTo>
                  <a:cubicBezTo>
                    <a:pt x="975" y="1242"/>
                    <a:pt x="989" y="1254"/>
                    <a:pt x="1005" y="1254"/>
                  </a:cubicBezTo>
                  <a:lnTo>
                    <a:pt x="1219" y="1254"/>
                  </a:lnTo>
                  <a:cubicBezTo>
                    <a:pt x="1236" y="1254"/>
                    <a:pt x="1250" y="1242"/>
                    <a:pt x="1252" y="1225"/>
                  </a:cubicBezTo>
                  <a:lnTo>
                    <a:pt x="1260" y="1157"/>
                  </a:lnTo>
                  <a:lnTo>
                    <a:pt x="1288" y="1241"/>
                  </a:lnTo>
                  <a:cubicBezTo>
                    <a:pt x="1292" y="1255"/>
                    <a:pt x="1305" y="1264"/>
                    <a:pt x="1320" y="1264"/>
                  </a:cubicBezTo>
                  <a:lnTo>
                    <a:pt x="1408" y="1264"/>
                  </a:lnTo>
                  <a:cubicBezTo>
                    <a:pt x="1412" y="1264"/>
                    <a:pt x="1415" y="1263"/>
                    <a:pt x="1419" y="1262"/>
                  </a:cubicBezTo>
                  <a:cubicBezTo>
                    <a:pt x="1449" y="1377"/>
                    <a:pt x="1530" y="1785"/>
                    <a:pt x="1245" y="2057"/>
                  </a:cubicBezTo>
                  <a:cubicBezTo>
                    <a:pt x="1026" y="2265"/>
                    <a:pt x="826" y="2104"/>
                    <a:pt x="751" y="2044"/>
                  </a:cubicBezTo>
                  <a:lnTo>
                    <a:pt x="731" y="2025"/>
                  </a:lnTo>
                  <a:cubicBezTo>
                    <a:pt x="730" y="2024"/>
                    <a:pt x="730" y="2024"/>
                    <a:pt x="729" y="2024"/>
                  </a:cubicBezTo>
                  <a:cubicBezTo>
                    <a:pt x="729" y="2023"/>
                    <a:pt x="728" y="2023"/>
                    <a:pt x="728" y="2022"/>
                  </a:cubicBezTo>
                  <a:close/>
                  <a:moveTo>
                    <a:pt x="741" y="2387"/>
                  </a:moveTo>
                  <a:lnTo>
                    <a:pt x="741" y="2387"/>
                  </a:lnTo>
                  <a:cubicBezTo>
                    <a:pt x="760" y="2387"/>
                    <a:pt x="774" y="2372"/>
                    <a:pt x="774" y="2354"/>
                  </a:cubicBezTo>
                  <a:lnTo>
                    <a:pt x="774" y="2144"/>
                  </a:lnTo>
                  <a:cubicBezTo>
                    <a:pt x="815" y="2172"/>
                    <a:pt x="868" y="2201"/>
                    <a:pt x="929" y="2216"/>
                  </a:cubicBezTo>
                  <a:cubicBezTo>
                    <a:pt x="959" y="2224"/>
                    <a:pt x="988" y="2227"/>
                    <a:pt x="1017" y="2227"/>
                  </a:cubicBezTo>
                  <a:cubicBezTo>
                    <a:pt x="1109" y="2227"/>
                    <a:pt x="1196" y="2190"/>
                    <a:pt x="1278" y="2117"/>
                  </a:cubicBezTo>
                  <a:lnTo>
                    <a:pt x="1278" y="2354"/>
                  </a:lnTo>
                  <a:cubicBezTo>
                    <a:pt x="1278" y="2372"/>
                    <a:pt x="1293" y="2387"/>
                    <a:pt x="1311" y="2387"/>
                  </a:cubicBezTo>
                  <a:lnTo>
                    <a:pt x="1541" y="2387"/>
                  </a:lnTo>
                  <a:cubicBezTo>
                    <a:pt x="1552" y="2387"/>
                    <a:pt x="1563" y="2386"/>
                    <a:pt x="1573" y="2385"/>
                  </a:cubicBezTo>
                  <a:cubicBezTo>
                    <a:pt x="1356" y="2571"/>
                    <a:pt x="1138" y="2658"/>
                    <a:pt x="923" y="2642"/>
                  </a:cubicBezTo>
                  <a:cubicBezTo>
                    <a:pt x="684" y="2623"/>
                    <a:pt x="503" y="2480"/>
                    <a:pt x="409" y="2387"/>
                  </a:cubicBezTo>
                  <a:cubicBezTo>
                    <a:pt x="409" y="2387"/>
                    <a:pt x="410" y="2387"/>
                    <a:pt x="410" y="2387"/>
                  </a:cubicBezTo>
                  <a:lnTo>
                    <a:pt x="741" y="2387"/>
                  </a:lnTo>
                  <a:close/>
                  <a:moveTo>
                    <a:pt x="227" y="2137"/>
                  </a:moveTo>
                  <a:lnTo>
                    <a:pt x="227" y="2137"/>
                  </a:lnTo>
                  <a:lnTo>
                    <a:pt x="227" y="1470"/>
                  </a:lnTo>
                  <a:cubicBezTo>
                    <a:pt x="228" y="1467"/>
                    <a:pt x="228" y="1464"/>
                    <a:pt x="228" y="1461"/>
                  </a:cubicBezTo>
                  <a:cubicBezTo>
                    <a:pt x="228" y="1292"/>
                    <a:pt x="262" y="1126"/>
                    <a:pt x="330" y="967"/>
                  </a:cubicBezTo>
                  <a:cubicBezTo>
                    <a:pt x="411" y="779"/>
                    <a:pt x="526" y="657"/>
                    <a:pt x="673" y="605"/>
                  </a:cubicBezTo>
                  <a:cubicBezTo>
                    <a:pt x="910" y="522"/>
                    <a:pt x="1155" y="650"/>
                    <a:pt x="1158" y="651"/>
                  </a:cubicBezTo>
                  <a:cubicBezTo>
                    <a:pt x="1167" y="657"/>
                    <a:pt x="1179" y="657"/>
                    <a:pt x="1188" y="652"/>
                  </a:cubicBezTo>
                  <a:cubicBezTo>
                    <a:pt x="1244" y="624"/>
                    <a:pt x="1299" y="620"/>
                    <a:pt x="1354" y="641"/>
                  </a:cubicBezTo>
                  <a:cubicBezTo>
                    <a:pt x="1460" y="682"/>
                    <a:pt x="1564" y="813"/>
                    <a:pt x="1637" y="1000"/>
                  </a:cubicBezTo>
                  <a:cubicBezTo>
                    <a:pt x="1637" y="1000"/>
                    <a:pt x="1637" y="1000"/>
                    <a:pt x="1638" y="1001"/>
                  </a:cubicBezTo>
                  <a:cubicBezTo>
                    <a:pt x="1614" y="1105"/>
                    <a:pt x="1608" y="1220"/>
                    <a:pt x="1620" y="1345"/>
                  </a:cubicBezTo>
                  <a:cubicBezTo>
                    <a:pt x="1618" y="1351"/>
                    <a:pt x="1617" y="1359"/>
                    <a:pt x="1619" y="1366"/>
                  </a:cubicBezTo>
                  <a:cubicBezTo>
                    <a:pt x="1620" y="1369"/>
                    <a:pt x="1621" y="1373"/>
                    <a:pt x="1623" y="1376"/>
                  </a:cubicBezTo>
                  <a:cubicBezTo>
                    <a:pt x="1625" y="1394"/>
                    <a:pt x="1627" y="1413"/>
                    <a:pt x="1630" y="1431"/>
                  </a:cubicBezTo>
                  <a:cubicBezTo>
                    <a:pt x="1631" y="1456"/>
                    <a:pt x="1638" y="1611"/>
                    <a:pt x="1685" y="1792"/>
                  </a:cubicBezTo>
                  <a:cubicBezTo>
                    <a:pt x="1697" y="1839"/>
                    <a:pt x="1711" y="1883"/>
                    <a:pt x="1726" y="1926"/>
                  </a:cubicBezTo>
                  <a:cubicBezTo>
                    <a:pt x="1725" y="1929"/>
                    <a:pt x="1724" y="1933"/>
                    <a:pt x="1724" y="1938"/>
                  </a:cubicBezTo>
                  <a:lnTo>
                    <a:pt x="1724" y="2137"/>
                  </a:lnTo>
                  <a:cubicBezTo>
                    <a:pt x="1724" y="2238"/>
                    <a:pt x="1641" y="2320"/>
                    <a:pt x="1541" y="2320"/>
                  </a:cubicBezTo>
                  <a:lnTo>
                    <a:pt x="1344" y="2320"/>
                  </a:lnTo>
                  <a:lnTo>
                    <a:pt x="1344" y="2048"/>
                  </a:lnTo>
                  <a:cubicBezTo>
                    <a:pt x="1637" y="1704"/>
                    <a:pt x="1480" y="1230"/>
                    <a:pt x="1473" y="1209"/>
                  </a:cubicBezTo>
                  <a:cubicBezTo>
                    <a:pt x="1467" y="1191"/>
                    <a:pt x="1448" y="1182"/>
                    <a:pt x="1430" y="1188"/>
                  </a:cubicBezTo>
                  <a:cubicBezTo>
                    <a:pt x="1424" y="1190"/>
                    <a:pt x="1420" y="1194"/>
                    <a:pt x="1416" y="1198"/>
                  </a:cubicBezTo>
                  <a:cubicBezTo>
                    <a:pt x="1413" y="1198"/>
                    <a:pt x="1410" y="1197"/>
                    <a:pt x="1408" y="1197"/>
                  </a:cubicBezTo>
                  <a:lnTo>
                    <a:pt x="1344" y="1197"/>
                  </a:lnTo>
                  <a:lnTo>
                    <a:pt x="1276" y="994"/>
                  </a:lnTo>
                  <a:cubicBezTo>
                    <a:pt x="1271" y="979"/>
                    <a:pt x="1256" y="969"/>
                    <a:pt x="1241" y="971"/>
                  </a:cubicBezTo>
                  <a:cubicBezTo>
                    <a:pt x="1225" y="973"/>
                    <a:pt x="1213" y="985"/>
                    <a:pt x="1211" y="1000"/>
                  </a:cubicBezTo>
                  <a:lnTo>
                    <a:pt x="1189" y="1188"/>
                  </a:lnTo>
                  <a:lnTo>
                    <a:pt x="1033" y="1188"/>
                  </a:lnTo>
                  <a:lnTo>
                    <a:pt x="1013" y="1062"/>
                  </a:lnTo>
                  <a:cubicBezTo>
                    <a:pt x="1010" y="1044"/>
                    <a:pt x="994" y="1032"/>
                    <a:pt x="976" y="1034"/>
                  </a:cubicBezTo>
                  <a:lnTo>
                    <a:pt x="920" y="1040"/>
                  </a:lnTo>
                  <a:cubicBezTo>
                    <a:pt x="904" y="1042"/>
                    <a:pt x="892" y="1054"/>
                    <a:pt x="890" y="1070"/>
                  </a:cubicBezTo>
                  <a:lnTo>
                    <a:pt x="880" y="1181"/>
                  </a:lnTo>
                  <a:lnTo>
                    <a:pt x="791" y="1181"/>
                  </a:lnTo>
                  <a:lnTo>
                    <a:pt x="705" y="993"/>
                  </a:lnTo>
                  <a:cubicBezTo>
                    <a:pt x="699" y="979"/>
                    <a:pt x="683" y="971"/>
                    <a:pt x="668" y="975"/>
                  </a:cubicBezTo>
                  <a:cubicBezTo>
                    <a:pt x="653" y="978"/>
                    <a:pt x="642" y="992"/>
                    <a:pt x="642" y="1007"/>
                  </a:cubicBezTo>
                  <a:lnTo>
                    <a:pt x="642" y="1181"/>
                  </a:lnTo>
                  <a:lnTo>
                    <a:pt x="493" y="1181"/>
                  </a:lnTo>
                  <a:cubicBezTo>
                    <a:pt x="483" y="1181"/>
                    <a:pt x="474" y="1186"/>
                    <a:pt x="468" y="1193"/>
                  </a:cubicBezTo>
                  <a:cubicBezTo>
                    <a:pt x="462" y="1197"/>
                    <a:pt x="458" y="1204"/>
                    <a:pt x="457" y="1211"/>
                  </a:cubicBezTo>
                  <a:cubicBezTo>
                    <a:pt x="338" y="1788"/>
                    <a:pt x="656" y="2051"/>
                    <a:pt x="686" y="2074"/>
                  </a:cubicBezTo>
                  <a:lnTo>
                    <a:pt x="701" y="2089"/>
                  </a:lnTo>
                  <a:cubicBezTo>
                    <a:pt x="702" y="2090"/>
                    <a:pt x="703" y="2090"/>
                    <a:pt x="704" y="2091"/>
                  </a:cubicBezTo>
                  <a:lnTo>
                    <a:pt x="708" y="2094"/>
                  </a:lnTo>
                  <a:lnTo>
                    <a:pt x="708" y="2320"/>
                  </a:lnTo>
                  <a:lnTo>
                    <a:pt x="410" y="2320"/>
                  </a:lnTo>
                  <a:cubicBezTo>
                    <a:pt x="383" y="2320"/>
                    <a:pt x="357" y="2314"/>
                    <a:pt x="334" y="2304"/>
                  </a:cubicBezTo>
                  <a:cubicBezTo>
                    <a:pt x="329" y="2298"/>
                    <a:pt x="322" y="2295"/>
                    <a:pt x="315" y="2294"/>
                  </a:cubicBezTo>
                  <a:cubicBezTo>
                    <a:pt x="262" y="2262"/>
                    <a:pt x="227" y="2204"/>
                    <a:pt x="227" y="2137"/>
                  </a:cubicBezTo>
                  <a:close/>
                  <a:moveTo>
                    <a:pt x="1714" y="1108"/>
                  </a:moveTo>
                  <a:lnTo>
                    <a:pt x="1714" y="1108"/>
                  </a:lnTo>
                  <a:cubicBezTo>
                    <a:pt x="1751" y="1117"/>
                    <a:pt x="1785" y="1121"/>
                    <a:pt x="1817" y="1121"/>
                  </a:cubicBezTo>
                  <a:cubicBezTo>
                    <a:pt x="1965" y="1121"/>
                    <a:pt x="2080" y="1041"/>
                    <a:pt x="2199" y="958"/>
                  </a:cubicBezTo>
                  <a:cubicBezTo>
                    <a:pt x="2254" y="920"/>
                    <a:pt x="2311" y="880"/>
                    <a:pt x="2375" y="846"/>
                  </a:cubicBezTo>
                  <a:cubicBezTo>
                    <a:pt x="2377" y="848"/>
                    <a:pt x="2379" y="851"/>
                    <a:pt x="2382" y="853"/>
                  </a:cubicBezTo>
                  <a:cubicBezTo>
                    <a:pt x="2391" y="861"/>
                    <a:pt x="2609" y="1050"/>
                    <a:pt x="3210" y="1113"/>
                  </a:cubicBezTo>
                  <a:cubicBezTo>
                    <a:pt x="3210" y="1113"/>
                    <a:pt x="3210" y="1113"/>
                    <a:pt x="3211" y="1113"/>
                  </a:cubicBezTo>
                  <a:cubicBezTo>
                    <a:pt x="3214" y="1170"/>
                    <a:pt x="3212" y="1231"/>
                    <a:pt x="3204" y="1294"/>
                  </a:cubicBezTo>
                  <a:lnTo>
                    <a:pt x="3036" y="1255"/>
                  </a:lnTo>
                  <a:cubicBezTo>
                    <a:pt x="3003" y="1188"/>
                    <a:pt x="2935" y="1142"/>
                    <a:pt x="2856" y="1142"/>
                  </a:cubicBezTo>
                  <a:lnTo>
                    <a:pt x="2672" y="1142"/>
                  </a:lnTo>
                  <a:cubicBezTo>
                    <a:pt x="2580" y="1142"/>
                    <a:pt x="2503" y="1204"/>
                    <a:pt x="2480" y="1288"/>
                  </a:cubicBezTo>
                  <a:cubicBezTo>
                    <a:pt x="2456" y="1204"/>
                    <a:pt x="2379" y="1142"/>
                    <a:pt x="2287" y="1142"/>
                  </a:cubicBezTo>
                  <a:lnTo>
                    <a:pt x="2103" y="1142"/>
                  </a:lnTo>
                  <a:cubicBezTo>
                    <a:pt x="2023" y="1142"/>
                    <a:pt x="1953" y="1190"/>
                    <a:pt x="1922" y="1258"/>
                  </a:cubicBezTo>
                  <a:cubicBezTo>
                    <a:pt x="1916" y="1257"/>
                    <a:pt x="1911" y="1257"/>
                    <a:pt x="1905" y="1258"/>
                  </a:cubicBezTo>
                  <a:lnTo>
                    <a:pt x="1710" y="1302"/>
                  </a:lnTo>
                  <a:cubicBezTo>
                    <a:pt x="1706" y="1234"/>
                    <a:pt x="1707" y="1170"/>
                    <a:pt x="1714" y="1108"/>
                  </a:cubicBezTo>
                  <a:close/>
                  <a:moveTo>
                    <a:pt x="1871" y="733"/>
                  </a:moveTo>
                  <a:lnTo>
                    <a:pt x="1871" y="733"/>
                  </a:lnTo>
                  <a:cubicBezTo>
                    <a:pt x="2009" y="566"/>
                    <a:pt x="2237" y="464"/>
                    <a:pt x="2479" y="458"/>
                  </a:cubicBezTo>
                  <a:cubicBezTo>
                    <a:pt x="2653" y="454"/>
                    <a:pt x="2895" y="516"/>
                    <a:pt x="3055" y="702"/>
                  </a:cubicBezTo>
                  <a:cubicBezTo>
                    <a:pt x="3068" y="717"/>
                    <a:pt x="3079" y="733"/>
                    <a:pt x="3091" y="748"/>
                  </a:cubicBezTo>
                  <a:cubicBezTo>
                    <a:pt x="3034" y="706"/>
                    <a:pt x="2965" y="674"/>
                    <a:pt x="2888" y="664"/>
                  </a:cubicBezTo>
                  <a:cubicBezTo>
                    <a:pt x="2523" y="617"/>
                    <a:pt x="2314" y="763"/>
                    <a:pt x="2145" y="881"/>
                  </a:cubicBezTo>
                  <a:cubicBezTo>
                    <a:pt x="2006" y="978"/>
                    <a:pt x="1895" y="1056"/>
                    <a:pt x="1731" y="1016"/>
                  </a:cubicBezTo>
                  <a:cubicBezTo>
                    <a:pt x="1757" y="908"/>
                    <a:pt x="1803" y="814"/>
                    <a:pt x="1871" y="733"/>
                  </a:cubicBezTo>
                  <a:close/>
                  <a:moveTo>
                    <a:pt x="3188" y="1016"/>
                  </a:moveTo>
                  <a:lnTo>
                    <a:pt x="3188" y="1016"/>
                  </a:lnTo>
                  <a:cubicBezTo>
                    <a:pt x="2754" y="966"/>
                    <a:pt x="2539" y="847"/>
                    <a:pt x="2470" y="801"/>
                  </a:cubicBezTo>
                  <a:cubicBezTo>
                    <a:pt x="2579" y="759"/>
                    <a:pt x="2709" y="736"/>
                    <a:pt x="2876" y="757"/>
                  </a:cubicBezTo>
                  <a:cubicBezTo>
                    <a:pt x="3048" y="779"/>
                    <a:pt x="3159" y="945"/>
                    <a:pt x="3188" y="1016"/>
                  </a:cubicBezTo>
                  <a:close/>
                  <a:moveTo>
                    <a:pt x="3248" y="1696"/>
                  </a:moveTo>
                  <a:lnTo>
                    <a:pt x="3248" y="1696"/>
                  </a:lnTo>
                  <a:lnTo>
                    <a:pt x="3271" y="1507"/>
                  </a:lnTo>
                  <a:cubicBezTo>
                    <a:pt x="3298" y="1529"/>
                    <a:pt x="3326" y="1551"/>
                    <a:pt x="3349" y="1568"/>
                  </a:cubicBezTo>
                  <a:cubicBezTo>
                    <a:pt x="3349" y="1573"/>
                    <a:pt x="3349" y="1578"/>
                    <a:pt x="3351" y="1583"/>
                  </a:cubicBezTo>
                  <a:cubicBezTo>
                    <a:pt x="3351" y="1584"/>
                    <a:pt x="3366" y="1628"/>
                    <a:pt x="3367" y="1686"/>
                  </a:cubicBezTo>
                  <a:cubicBezTo>
                    <a:pt x="3330" y="1686"/>
                    <a:pt x="3291" y="1689"/>
                    <a:pt x="3248" y="1696"/>
                  </a:cubicBezTo>
                  <a:close/>
                  <a:moveTo>
                    <a:pt x="2555" y="1446"/>
                  </a:moveTo>
                  <a:lnTo>
                    <a:pt x="2555" y="1446"/>
                  </a:lnTo>
                  <a:lnTo>
                    <a:pt x="2555" y="1342"/>
                  </a:lnTo>
                  <a:cubicBezTo>
                    <a:pt x="2555" y="1277"/>
                    <a:pt x="2608" y="1225"/>
                    <a:pt x="2672" y="1225"/>
                  </a:cubicBezTo>
                  <a:lnTo>
                    <a:pt x="2856" y="1225"/>
                  </a:lnTo>
                  <a:cubicBezTo>
                    <a:pt x="2921" y="1225"/>
                    <a:pt x="2973" y="1277"/>
                    <a:pt x="2973" y="1342"/>
                  </a:cubicBezTo>
                  <a:lnTo>
                    <a:pt x="2973" y="1446"/>
                  </a:lnTo>
                  <a:cubicBezTo>
                    <a:pt x="2973" y="1510"/>
                    <a:pt x="2921" y="1563"/>
                    <a:pt x="2856" y="1563"/>
                  </a:cubicBezTo>
                  <a:lnTo>
                    <a:pt x="2672" y="1563"/>
                  </a:lnTo>
                  <a:cubicBezTo>
                    <a:pt x="2608" y="1563"/>
                    <a:pt x="2555" y="1510"/>
                    <a:pt x="2555" y="1446"/>
                  </a:cubicBezTo>
                  <a:close/>
                  <a:moveTo>
                    <a:pt x="1986" y="1446"/>
                  </a:moveTo>
                  <a:lnTo>
                    <a:pt x="1986" y="1446"/>
                  </a:lnTo>
                  <a:lnTo>
                    <a:pt x="1986" y="1342"/>
                  </a:lnTo>
                  <a:cubicBezTo>
                    <a:pt x="1986" y="1277"/>
                    <a:pt x="2039" y="1225"/>
                    <a:pt x="2103" y="1225"/>
                  </a:cubicBezTo>
                  <a:lnTo>
                    <a:pt x="2287" y="1225"/>
                  </a:lnTo>
                  <a:cubicBezTo>
                    <a:pt x="2352" y="1225"/>
                    <a:pt x="2404" y="1277"/>
                    <a:pt x="2404" y="1342"/>
                  </a:cubicBezTo>
                  <a:lnTo>
                    <a:pt x="2404" y="1446"/>
                  </a:lnTo>
                  <a:cubicBezTo>
                    <a:pt x="2404" y="1510"/>
                    <a:pt x="2352" y="1563"/>
                    <a:pt x="2287" y="1563"/>
                  </a:cubicBezTo>
                  <a:lnTo>
                    <a:pt x="2103" y="1563"/>
                  </a:lnTo>
                  <a:cubicBezTo>
                    <a:pt x="2039" y="1563"/>
                    <a:pt x="1986" y="1510"/>
                    <a:pt x="1986" y="1446"/>
                  </a:cubicBezTo>
                  <a:close/>
                  <a:moveTo>
                    <a:pt x="1930" y="2259"/>
                  </a:moveTo>
                  <a:lnTo>
                    <a:pt x="1930" y="2259"/>
                  </a:lnTo>
                  <a:cubicBezTo>
                    <a:pt x="1885" y="2268"/>
                    <a:pt x="1844" y="2290"/>
                    <a:pt x="1812" y="2320"/>
                  </a:cubicBezTo>
                  <a:cubicBezTo>
                    <a:pt x="1791" y="2306"/>
                    <a:pt x="1769" y="2293"/>
                    <a:pt x="1746" y="2280"/>
                  </a:cubicBezTo>
                  <a:cubicBezTo>
                    <a:pt x="1774" y="2239"/>
                    <a:pt x="1790" y="2190"/>
                    <a:pt x="1790" y="2137"/>
                  </a:cubicBezTo>
                  <a:lnTo>
                    <a:pt x="1790" y="2071"/>
                  </a:lnTo>
                  <a:cubicBezTo>
                    <a:pt x="1830" y="2146"/>
                    <a:pt x="1877" y="2209"/>
                    <a:pt x="1930" y="2259"/>
                  </a:cubicBezTo>
                  <a:close/>
                  <a:moveTo>
                    <a:pt x="1724" y="1426"/>
                  </a:moveTo>
                  <a:lnTo>
                    <a:pt x="1724" y="1426"/>
                  </a:lnTo>
                  <a:cubicBezTo>
                    <a:pt x="1724" y="1424"/>
                    <a:pt x="1724" y="1422"/>
                    <a:pt x="1724" y="1420"/>
                  </a:cubicBezTo>
                  <a:cubicBezTo>
                    <a:pt x="1722" y="1408"/>
                    <a:pt x="1720" y="1397"/>
                    <a:pt x="1719" y="1386"/>
                  </a:cubicBezTo>
                  <a:lnTo>
                    <a:pt x="1903" y="1344"/>
                  </a:lnTo>
                  <a:lnTo>
                    <a:pt x="1903" y="1446"/>
                  </a:lnTo>
                  <a:cubicBezTo>
                    <a:pt x="1903" y="1556"/>
                    <a:pt x="1993" y="1646"/>
                    <a:pt x="2103" y="1646"/>
                  </a:cubicBezTo>
                  <a:lnTo>
                    <a:pt x="2287" y="1646"/>
                  </a:lnTo>
                  <a:cubicBezTo>
                    <a:pt x="2379" y="1646"/>
                    <a:pt x="2456" y="1584"/>
                    <a:pt x="2480" y="1500"/>
                  </a:cubicBezTo>
                  <a:cubicBezTo>
                    <a:pt x="2503" y="1584"/>
                    <a:pt x="2580" y="1646"/>
                    <a:pt x="2672" y="1646"/>
                  </a:cubicBezTo>
                  <a:lnTo>
                    <a:pt x="2856" y="1646"/>
                  </a:lnTo>
                  <a:cubicBezTo>
                    <a:pt x="2966" y="1646"/>
                    <a:pt x="3056" y="1556"/>
                    <a:pt x="3056" y="1446"/>
                  </a:cubicBezTo>
                  <a:lnTo>
                    <a:pt x="3056" y="1345"/>
                  </a:lnTo>
                  <a:lnTo>
                    <a:pt x="3192" y="1377"/>
                  </a:lnTo>
                  <a:lnTo>
                    <a:pt x="3153" y="1703"/>
                  </a:lnTo>
                  <a:cubicBezTo>
                    <a:pt x="3153" y="1705"/>
                    <a:pt x="3152" y="1707"/>
                    <a:pt x="3152" y="1709"/>
                  </a:cubicBezTo>
                  <a:cubicBezTo>
                    <a:pt x="3152" y="1935"/>
                    <a:pt x="3040" y="2140"/>
                    <a:pt x="2852" y="2255"/>
                  </a:cubicBezTo>
                  <a:lnTo>
                    <a:pt x="2077" y="2255"/>
                  </a:lnTo>
                  <a:cubicBezTo>
                    <a:pt x="2077" y="2255"/>
                    <a:pt x="2077" y="2255"/>
                    <a:pt x="2077" y="2255"/>
                  </a:cubicBezTo>
                  <a:cubicBezTo>
                    <a:pt x="1745" y="2054"/>
                    <a:pt x="1724" y="1432"/>
                    <a:pt x="1724" y="1426"/>
                  </a:cubicBezTo>
                  <a:close/>
                  <a:moveTo>
                    <a:pt x="3211" y="2032"/>
                  </a:moveTo>
                  <a:lnTo>
                    <a:pt x="3211" y="2032"/>
                  </a:lnTo>
                  <a:cubicBezTo>
                    <a:pt x="3217" y="2044"/>
                    <a:pt x="3229" y="2052"/>
                    <a:pt x="3242" y="2052"/>
                  </a:cubicBezTo>
                  <a:lnTo>
                    <a:pt x="3464" y="2064"/>
                  </a:lnTo>
                  <a:lnTo>
                    <a:pt x="3402" y="2577"/>
                  </a:lnTo>
                  <a:cubicBezTo>
                    <a:pt x="3343" y="2550"/>
                    <a:pt x="3279" y="2524"/>
                    <a:pt x="3211" y="2500"/>
                  </a:cubicBezTo>
                  <a:lnTo>
                    <a:pt x="3211" y="2494"/>
                  </a:lnTo>
                  <a:cubicBezTo>
                    <a:pt x="3211" y="2374"/>
                    <a:pt x="3121" y="2274"/>
                    <a:pt x="3005" y="2258"/>
                  </a:cubicBezTo>
                  <a:cubicBezTo>
                    <a:pt x="3145" y="2133"/>
                    <a:pt x="3231" y="1957"/>
                    <a:pt x="3244" y="1764"/>
                  </a:cubicBezTo>
                  <a:cubicBezTo>
                    <a:pt x="3286" y="1757"/>
                    <a:pt x="3324" y="1753"/>
                    <a:pt x="3360" y="1753"/>
                  </a:cubicBezTo>
                  <a:lnTo>
                    <a:pt x="3212" y="1995"/>
                  </a:lnTo>
                  <a:cubicBezTo>
                    <a:pt x="3205" y="2007"/>
                    <a:pt x="3205" y="2021"/>
                    <a:pt x="3211" y="2032"/>
                  </a:cubicBezTo>
                  <a:close/>
                  <a:moveTo>
                    <a:pt x="3588" y="1392"/>
                  </a:moveTo>
                  <a:lnTo>
                    <a:pt x="3588" y="1392"/>
                  </a:lnTo>
                  <a:cubicBezTo>
                    <a:pt x="3588" y="1345"/>
                    <a:pt x="3627" y="1306"/>
                    <a:pt x="3673" y="1306"/>
                  </a:cubicBezTo>
                  <a:lnTo>
                    <a:pt x="3791" y="1306"/>
                  </a:lnTo>
                  <a:cubicBezTo>
                    <a:pt x="3838" y="1306"/>
                    <a:pt x="3877" y="1345"/>
                    <a:pt x="3877" y="1392"/>
                  </a:cubicBezTo>
                  <a:cubicBezTo>
                    <a:pt x="3877" y="1439"/>
                    <a:pt x="3838" y="1477"/>
                    <a:pt x="3791" y="1477"/>
                  </a:cubicBezTo>
                  <a:lnTo>
                    <a:pt x="3673" y="1477"/>
                  </a:lnTo>
                  <a:cubicBezTo>
                    <a:pt x="3627" y="1477"/>
                    <a:pt x="3588" y="1439"/>
                    <a:pt x="3588" y="1392"/>
                  </a:cubicBezTo>
                  <a:close/>
                  <a:moveTo>
                    <a:pt x="3436" y="1619"/>
                  </a:moveTo>
                  <a:lnTo>
                    <a:pt x="3436" y="1619"/>
                  </a:lnTo>
                  <a:cubicBezTo>
                    <a:pt x="3508" y="1650"/>
                    <a:pt x="3584" y="1666"/>
                    <a:pt x="3663" y="1666"/>
                  </a:cubicBezTo>
                  <a:lnTo>
                    <a:pt x="3749" y="1666"/>
                  </a:lnTo>
                  <a:cubicBezTo>
                    <a:pt x="3845" y="1666"/>
                    <a:pt x="3934" y="1643"/>
                    <a:pt x="4014" y="1601"/>
                  </a:cubicBezTo>
                  <a:cubicBezTo>
                    <a:pt x="4010" y="1634"/>
                    <a:pt x="4009" y="1673"/>
                    <a:pt x="4016" y="1714"/>
                  </a:cubicBezTo>
                  <a:cubicBezTo>
                    <a:pt x="4017" y="1718"/>
                    <a:pt x="4018" y="1721"/>
                    <a:pt x="4019" y="1724"/>
                  </a:cubicBezTo>
                  <a:cubicBezTo>
                    <a:pt x="4002" y="1744"/>
                    <a:pt x="3963" y="1779"/>
                    <a:pt x="3880" y="1835"/>
                  </a:cubicBezTo>
                  <a:cubicBezTo>
                    <a:pt x="3809" y="1883"/>
                    <a:pt x="3741" y="1923"/>
                    <a:pt x="3716" y="1935"/>
                  </a:cubicBezTo>
                  <a:cubicBezTo>
                    <a:pt x="3661" y="1914"/>
                    <a:pt x="3478" y="1796"/>
                    <a:pt x="3440" y="1744"/>
                  </a:cubicBezTo>
                  <a:cubicBezTo>
                    <a:pt x="3445" y="1696"/>
                    <a:pt x="3442" y="1652"/>
                    <a:pt x="3436" y="1619"/>
                  </a:cubicBezTo>
                  <a:close/>
                  <a:moveTo>
                    <a:pt x="3714" y="78"/>
                  </a:moveTo>
                  <a:lnTo>
                    <a:pt x="3714" y="78"/>
                  </a:lnTo>
                  <a:cubicBezTo>
                    <a:pt x="3853" y="74"/>
                    <a:pt x="4046" y="124"/>
                    <a:pt x="4173" y="272"/>
                  </a:cubicBezTo>
                  <a:cubicBezTo>
                    <a:pt x="4286" y="404"/>
                    <a:pt x="4324" y="584"/>
                    <a:pt x="4284" y="807"/>
                  </a:cubicBezTo>
                  <a:cubicBezTo>
                    <a:pt x="4284" y="808"/>
                    <a:pt x="4284" y="808"/>
                    <a:pt x="4284" y="809"/>
                  </a:cubicBezTo>
                  <a:lnTo>
                    <a:pt x="4252" y="1071"/>
                  </a:lnTo>
                  <a:cubicBezTo>
                    <a:pt x="4252" y="1073"/>
                    <a:pt x="4251" y="1074"/>
                    <a:pt x="4251" y="1076"/>
                  </a:cubicBezTo>
                  <a:cubicBezTo>
                    <a:pt x="4251" y="1269"/>
                    <a:pt x="4147" y="1438"/>
                    <a:pt x="3994" y="1526"/>
                  </a:cubicBezTo>
                  <a:cubicBezTo>
                    <a:pt x="3997" y="1512"/>
                    <a:pt x="3999" y="1497"/>
                    <a:pt x="3999" y="1479"/>
                  </a:cubicBezTo>
                  <a:lnTo>
                    <a:pt x="3999" y="1392"/>
                  </a:lnTo>
                  <a:cubicBezTo>
                    <a:pt x="3999" y="1273"/>
                    <a:pt x="3903" y="1177"/>
                    <a:pt x="3785" y="1177"/>
                  </a:cubicBezTo>
                  <a:lnTo>
                    <a:pt x="3662" y="1177"/>
                  </a:lnTo>
                  <a:cubicBezTo>
                    <a:pt x="3544" y="1177"/>
                    <a:pt x="3447" y="1273"/>
                    <a:pt x="3447" y="1392"/>
                  </a:cubicBezTo>
                  <a:lnTo>
                    <a:pt x="3447" y="1479"/>
                  </a:lnTo>
                  <a:cubicBezTo>
                    <a:pt x="3447" y="1499"/>
                    <a:pt x="3450" y="1524"/>
                    <a:pt x="3461" y="1548"/>
                  </a:cubicBezTo>
                  <a:cubicBezTo>
                    <a:pt x="3453" y="1544"/>
                    <a:pt x="3444" y="1540"/>
                    <a:pt x="3435" y="1536"/>
                  </a:cubicBezTo>
                  <a:cubicBezTo>
                    <a:pt x="3403" y="1515"/>
                    <a:pt x="3322" y="1458"/>
                    <a:pt x="3283" y="1414"/>
                  </a:cubicBezTo>
                  <a:lnTo>
                    <a:pt x="3286" y="1387"/>
                  </a:lnTo>
                  <a:cubicBezTo>
                    <a:pt x="3340" y="1083"/>
                    <a:pt x="3284" y="825"/>
                    <a:pt x="3126" y="641"/>
                  </a:cubicBezTo>
                  <a:cubicBezTo>
                    <a:pt x="3118" y="632"/>
                    <a:pt x="3110" y="623"/>
                    <a:pt x="3102" y="614"/>
                  </a:cubicBezTo>
                  <a:cubicBezTo>
                    <a:pt x="3142" y="201"/>
                    <a:pt x="3505" y="83"/>
                    <a:pt x="3714" y="78"/>
                  </a:cubicBezTo>
                  <a:close/>
                  <a:moveTo>
                    <a:pt x="4327" y="1078"/>
                  </a:moveTo>
                  <a:lnTo>
                    <a:pt x="4327" y="1078"/>
                  </a:lnTo>
                  <a:lnTo>
                    <a:pt x="4351" y="873"/>
                  </a:lnTo>
                  <a:cubicBezTo>
                    <a:pt x="4414" y="898"/>
                    <a:pt x="4424" y="928"/>
                    <a:pt x="4424" y="1003"/>
                  </a:cubicBezTo>
                  <a:cubicBezTo>
                    <a:pt x="4424" y="1065"/>
                    <a:pt x="4378" y="1106"/>
                    <a:pt x="4325" y="1120"/>
                  </a:cubicBezTo>
                  <a:cubicBezTo>
                    <a:pt x="4326" y="1106"/>
                    <a:pt x="4326" y="1092"/>
                    <a:pt x="4327" y="1078"/>
                  </a:cubicBezTo>
                  <a:close/>
                  <a:moveTo>
                    <a:pt x="4789" y="2231"/>
                  </a:moveTo>
                  <a:lnTo>
                    <a:pt x="4789" y="2231"/>
                  </a:lnTo>
                  <a:cubicBezTo>
                    <a:pt x="4786" y="1917"/>
                    <a:pt x="4516" y="1781"/>
                    <a:pt x="4252" y="1689"/>
                  </a:cubicBezTo>
                  <a:cubicBezTo>
                    <a:pt x="4190" y="1668"/>
                    <a:pt x="4102" y="1669"/>
                    <a:pt x="4087" y="1670"/>
                  </a:cubicBezTo>
                  <a:cubicBezTo>
                    <a:pt x="4083" y="1613"/>
                    <a:pt x="4095" y="1563"/>
                    <a:pt x="4100" y="1544"/>
                  </a:cubicBezTo>
                  <a:cubicBezTo>
                    <a:pt x="4207" y="1460"/>
                    <a:pt x="4285" y="1338"/>
                    <a:pt x="4314" y="1198"/>
                  </a:cubicBezTo>
                  <a:cubicBezTo>
                    <a:pt x="4420" y="1186"/>
                    <a:pt x="4499" y="1105"/>
                    <a:pt x="4499" y="1003"/>
                  </a:cubicBezTo>
                  <a:cubicBezTo>
                    <a:pt x="4499" y="902"/>
                    <a:pt x="4476" y="838"/>
                    <a:pt x="4361" y="797"/>
                  </a:cubicBezTo>
                  <a:cubicBezTo>
                    <a:pt x="4398" y="564"/>
                    <a:pt x="4353" y="366"/>
                    <a:pt x="4230" y="223"/>
                  </a:cubicBezTo>
                  <a:cubicBezTo>
                    <a:pt x="4086" y="55"/>
                    <a:pt x="3868" y="0"/>
                    <a:pt x="3712" y="4"/>
                  </a:cubicBezTo>
                  <a:cubicBezTo>
                    <a:pt x="3558" y="6"/>
                    <a:pt x="3402" y="57"/>
                    <a:pt x="3284" y="143"/>
                  </a:cubicBezTo>
                  <a:cubicBezTo>
                    <a:pt x="3149" y="241"/>
                    <a:pt x="3064" y="382"/>
                    <a:pt x="3035" y="552"/>
                  </a:cubicBezTo>
                  <a:cubicBezTo>
                    <a:pt x="2862" y="410"/>
                    <a:pt x="2642" y="360"/>
                    <a:pt x="2477" y="364"/>
                  </a:cubicBezTo>
                  <a:cubicBezTo>
                    <a:pt x="2208" y="370"/>
                    <a:pt x="1954" y="486"/>
                    <a:pt x="1798" y="672"/>
                  </a:cubicBezTo>
                  <a:cubicBezTo>
                    <a:pt x="1741" y="741"/>
                    <a:pt x="1698" y="817"/>
                    <a:pt x="1667" y="901"/>
                  </a:cubicBezTo>
                  <a:cubicBezTo>
                    <a:pt x="1589" y="736"/>
                    <a:pt x="1486" y="620"/>
                    <a:pt x="1378" y="579"/>
                  </a:cubicBezTo>
                  <a:cubicBezTo>
                    <a:pt x="1310" y="553"/>
                    <a:pt x="1241" y="555"/>
                    <a:pt x="1174" y="585"/>
                  </a:cubicBezTo>
                  <a:cubicBezTo>
                    <a:pt x="1113" y="556"/>
                    <a:pt x="884" y="461"/>
                    <a:pt x="651" y="542"/>
                  </a:cubicBezTo>
                  <a:cubicBezTo>
                    <a:pt x="486" y="600"/>
                    <a:pt x="357" y="735"/>
                    <a:pt x="269" y="941"/>
                  </a:cubicBezTo>
                  <a:cubicBezTo>
                    <a:pt x="202" y="1097"/>
                    <a:pt x="166" y="1260"/>
                    <a:pt x="162" y="1426"/>
                  </a:cubicBezTo>
                  <a:cubicBezTo>
                    <a:pt x="161" y="1429"/>
                    <a:pt x="160" y="1433"/>
                    <a:pt x="160" y="1437"/>
                  </a:cubicBezTo>
                  <a:lnTo>
                    <a:pt x="160" y="2137"/>
                  </a:lnTo>
                  <a:cubicBezTo>
                    <a:pt x="160" y="2205"/>
                    <a:pt x="188" y="2267"/>
                    <a:pt x="232" y="2312"/>
                  </a:cubicBezTo>
                  <a:cubicBezTo>
                    <a:pt x="77" y="2411"/>
                    <a:pt x="1" y="2539"/>
                    <a:pt x="0" y="2701"/>
                  </a:cubicBezTo>
                  <a:lnTo>
                    <a:pt x="0" y="2900"/>
                  </a:lnTo>
                  <a:cubicBezTo>
                    <a:pt x="0" y="3078"/>
                    <a:pt x="144" y="3222"/>
                    <a:pt x="322" y="3222"/>
                  </a:cubicBezTo>
                  <a:lnTo>
                    <a:pt x="1166" y="3222"/>
                  </a:lnTo>
                  <a:lnTo>
                    <a:pt x="1166" y="3429"/>
                  </a:lnTo>
                  <a:cubicBezTo>
                    <a:pt x="1166" y="3663"/>
                    <a:pt x="1356" y="3853"/>
                    <a:pt x="1590" y="3853"/>
                  </a:cubicBezTo>
                  <a:lnTo>
                    <a:pt x="3403" y="3840"/>
                  </a:lnTo>
                  <a:cubicBezTo>
                    <a:pt x="3636" y="3840"/>
                    <a:pt x="3826" y="3650"/>
                    <a:pt x="3826" y="3416"/>
                  </a:cubicBezTo>
                  <a:lnTo>
                    <a:pt x="3826" y="3157"/>
                  </a:lnTo>
                  <a:cubicBezTo>
                    <a:pt x="3825" y="2999"/>
                    <a:pt x="3777" y="2878"/>
                    <a:pt x="3693" y="2781"/>
                  </a:cubicBezTo>
                  <a:lnTo>
                    <a:pt x="4451" y="2776"/>
                  </a:lnTo>
                  <a:cubicBezTo>
                    <a:pt x="4638" y="2776"/>
                    <a:pt x="4789" y="2625"/>
                    <a:pt x="4789" y="2438"/>
                  </a:cubicBezTo>
                  <a:lnTo>
                    <a:pt x="4789" y="223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C2506554-8479-43B6-A6D2-A8A642A21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7088" y="969963"/>
              <a:ext cx="392112" cy="122238"/>
            </a:xfrm>
            <a:custGeom>
              <a:avLst/>
              <a:gdLst>
                <a:gd name="T0" fmla="*/ 198 w 829"/>
                <a:gd name="T1" fmla="*/ 127 h 258"/>
                <a:gd name="T2" fmla="*/ 198 w 829"/>
                <a:gd name="T3" fmla="*/ 127 h 258"/>
                <a:gd name="T4" fmla="*/ 141 w 829"/>
                <a:gd name="T5" fmla="*/ 184 h 258"/>
                <a:gd name="T6" fmla="*/ 148 w 829"/>
                <a:gd name="T7" fmla="*/ 210 h 258"/>
                <a:gd name="T8" fmla="*/ 81 w 829"/>
                <a:gd name="T9" fmla="*/ 210 h 258"/>
                <a:gd name="T10" fmla="*/ 48 w 829"/>
                <a:gd name="T11" fmla="*/ 177 h 258"/>
                <a:gd name="T12" fmla="*/ 48 w 829"/>
                <a:gd name="T13" fmla="*/ 81 h 258"/>
                <a:gd name="T14" fmla="*/ 81 w 829"/>
                <a:gd name="T15" fmla="*/ 47 h 258"/>
                <a:gd name="T16" fmla="*/ 322 w 829"/>
                <a:gd name="T17" fmla="*/ 47 h 258"/>
                <a:gd name="T18" fmla="*/ 356 w 829"/>
                <a:gd name="T19" fmla="*/ 81 h 258"/>
                <a:gd name="T20" fmla="*/ 356 w 829"/>
                <a:gd name="T21" fmla="*/ 177 h 258"/>
                <a:gd name="T22" fmla="*/ 322 w 829"/>
                <a:gd name="T23" fmla="*/ 210 h 258"/>
                <a:gd name="T24" fmla="*/ 249 w 829"/>
                <a:gd name="T25" fmla="*/ 210 h 258"/>
                <a:gd name="T26" fmla="*/ 255 w 829"/>
                <a:gd name="T27" fmla="*/ 184 h 258"/>
                <a:gd name="T28" fmla="*/ 198 w 829"/>
                <a:gd name="T29" fmla="*/ 127 h 258"/>
                <a:gd name="T30" fmla="*/ 473 w 829"/>
                <a:gd name="T31" fmla="*/ 81 h 258"/>
                <a:gd name="T32" fmla="*/ 473 w 829"/>
                <a:gd name="T33" fmla="*/ 81 h 258"/>
                <a:gd name="T34" fmla="*/ 507 w 829"/>
                <a:gd name="T35" fmla="*/ 47 h 258"/>
                <a:gd name="T36" fmla="*/ 748 w 829"/>
                <a:gd name="T37" fmla="*/ 47 h 258"/>
                <a:gd name="T38" fmla="*/ 781 w 829"/>
                <a:gd name="T39" fmla="*/ 81 h 258"/>
                <a:gd name="T40" fmla="*/ 781 w 829"/>
                <a:gd name="T41" fmla="*/ 177 h 258"/>
                <a:gd name="T42" fmla="*/ 748 w 829"/>
                <a:gd name="T43" fmla="*/ 210 h 258"/>
                <a:gd name="T44" fmla="*/ 688 w 829"/>
                <a:gd name="T45" fmla="*/ 210 h 258"/>
                <a:gd name="T46" fmla="*/ 695 w 829"/>
                <a:gd name="T47" fmla="*/ 184 h 258"/>
                <a:gd name="T48" fmla="*/ 638 w 829"/>
                <a:gd name="T49" fmla="*/ 127 h 258"/>
                <a:gd name="T50" fmla="*/ 580 w 829"/>
                <a:gd name="T51" fmla="*/ 184 h 258"/>
                <a:gd name="T52" fmla="*/ 587 w 829"/>
                <a:gd name="T53" fmla="*/ 210 h 258"/>
                <a:gd name="T54" fmla="*/ 507 w 829"/>
                <a:gd name="T55" fmla="*/ 210 h 258"/>
                <a:gd name="T56" fmla="*/ 473 w 829"/>
                <a:gd name="T57" fmla="*/ 177 h 258"/>
                <a:gd name="T58" fmla="*/ 473 w 829"/>
                <a:gd name="T59" fmla="*/ 81 h 258"/>
                <a:gd name="T60" fmla="*/ 403 w 829"/>
                <a:gd name="T61" fmla="*/ 177 h 258"/>
                <a:gd name="T62" fmla="*/ 403 w 829"/>
                <a:gd name="T63" fmla="*/ 177 h 258"/>
                <a:gd name="T64" fmla="*/ 403 w 829"/>
                <a:gd name="T65" fmla="*/ 81 h 258"/>
                <a:gd name="T66" fmla="*/ 403 w 829"/>
                <a:gd name="T67" fmla="*/ 74 h 258"/>
                <a:gd name="T68" fmla="*/ 426 w 829"/>
                <a:gd name="T69" fmla="*/ 74 h 258"/>
                <a:gd name="T70" fmla="*/ 426 w 829"/>
                <a:gd name="T71" fmla="*/ 81 h 258"/>
                <a:gd name="T72" fmla="*/ 426 w 829"/>
                <a:gd name="T73" fmla="*/ 177 h 258"/>
                <a:gd name="T74" fmla="*/ 507 w 829"/>
                <a:gd name="T75" fmla="*/ 258 h 258"/>
                <a:gd name="T76" fmla="*/ 748 w 829"/>
                <a:gd name="T77" fmla="*/ 258 h 258"/>
                <a:gd name="T78" fmla="*/ 829 w 829"/>
                <a:gd name="T79" fmla="*/ 177 h 258"/>
                <a:gd name="T80" fmla="*/ 829 w 829"/>
                <a:gd name="T81" fmla="*/ 81 h 258"/>
                <a:gd name="T82" fmla="*/ 748 w 829"/>
                <a:gd name="T83" fmla="*/ 0 h 258"/>
                <a:gd name="T84" fmla="*/ 507 w 829"/>
                <a:gd name="T85" fmla="*/ 0 h 258"/>
                <a:gd name="T86" fmla="*/ 437 w 829"/>
                <a:gd name="T87" fmla="*/ 39 h 258"/>
                <a:gd name="T88" fmla="*/ 391 w 829"/>
                <a:gd name="T89" fmla="*/ 39 h 258"/>
                <a:gd name="T90" fmla="*/ 322 w 829"/>
                <a:gd name="T91" fmla="*/ 0 h 258"/>
                <a:gd name="T92" fmla="*/ 81 w 829"/>
                <a:gd name="T93" fmla="*/ 0 h 258"/>
                <a:gd name="T94" fmla="*/ 0 w 829"/>
                <a:gd name="T95" fmla="*/ 81 h 258"/>
                <a:gd name="T96" fmla="*/ 0 w 829"/>
                <a:gd name="T97" fmla="*/ 177 h 258"/>
                <a:gd name="T98" fmla="*/ 81 w 829"/>
                <a:gd name="T99" fmla="*/ 258 h 258"/>
                <a:gd name="T100" fmla="*/ 322 w 829"/>
                <a:gd name="T101" fmla="*/ 258 h 258"/>
                <a:gd name="T102" fmla="*/ 403 w 829"/>
                <a:gd name="T103" fmla="*/ 17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9" h="258">
                  <a:moveTo>
                    <a:pt x="198" y="127"/>
                  </a:moveTo>
                  <a:lnTo>
                    <a:pt x="198" y="127"/>
                  </a:lnTo>
                  <a:cubicBezTo>
                    <a:pt x="167" y="127"/>
                    <a:pt x="141" y="152"/>
                    <a:pt x="141" y="184"/>
                  </a:cubicBezTo>
                  <a:cubicBezTo>
                    <a:pt x="141" y="193"/>
                    <a:pt x="143" y="202"/>
                    <a:pt x="148" y="210"/>
                  </a:cubicBezTo>
                  <a:lnTo>
                    <a:pt x="81" y="210"/>
                  </a:lnTo>
                  <a:cubicBezTo>
                    <a:pt x="63" y="210"/>
                    <a:pt x="48" y="195"/>
                    <a:pt x="48" y="177"/>
                  </a:cubicBezTo>
                  <a:lnTo>
                    <a:pt x="48" y="81"/>
                  </a:lnTo>
                  <a:cubicBezTo>
                    <a:pt x="48" y="62"/>
                    <a:pt x="63" y="47"/>
                    <a:pt x="81" y="47"/>
                  </a:cubicBezTo>
                  <a:lnTo>
                    <a:pt x="322" y="47"/>
                  </a:lnTo>
                  <a:cubicBezTo>
                    <a:pt x="341" y="47"/>
                    <a:pt x="356" y="62"/>
                    <a:pt x="356" y="81"/>
                  </a:cubicBezTo>
                  <a:lnTo>
                    <a:pt x="356" y="177"/>
                  </a:lnTo>
                  <a:cubicBezTo>
                    <a:pt x="356" y="195"/>
                    <a:pt x="341" y="210"/>
                    <a:pt x="322" y="210"/>
                  </a:cubicBezTo>
                  <a:lnTo>
                    <a:pt x="249" y="210"/>
                  </a:lnTo>
                  <a:cubicBezTo>
                    <a:pt x="253" y="202"/>
                    <a:pt x="255" y="193"/>
                    <a:pt x="255" y="184"/>
                  </a:cubicBezTo>
                  <a:cubicBezTo>
                    <a:pt x="255" y="152"/>
                    <a:pt x="230" y="127"/>
                    <a:pt x="198" y="127"/>
                  </a:cubicBezTo>
                  <a:close/>
                  <a:moveTo>
                    <a:pt x="473" y="81"/>
                  </a:moveTo>
                  <a:lnTo>
                    <a:pt x="473" y="81"/>
                  </a:lnTo>
                  <a:cubicBezTo>
                    <a:pt x="473" y="62"/>
                    <a:pt x="488" y="47"/>
                    <a:pt x="507" y="47"/>
                  </a:cubicBezTo>
                  <a:lnTo>
                    <a:pt x="748" y="47"/>
                  </a:lnTo>
                  <a:cubicBezTo>
                    <a:pt x="766" y="47"/>
                    <a:pt x="781" y="62"/>
                    <a:pt x="781" y="81"/>
                  </a:cubicBezTo>
                  <a:lnTo>
                    <a:pt x="781" y="177"/>
                  </a:lnTo>
                  <a:cubicBezTo>
                    <a:pt x="781" y="195"/>
                    <a:pt x="766" y="210"/>
                    <a:pt x="748" y="210"/>
                  </a:cubicBezTo>
                  <a:lnTo>
                    <a:pt x="688" y="210"/>
                  </a:lnTo>
                  <a:cubicBezTo>
                    <a:pt x="692" y="202"/>
                    <a:pt x="695" y="193"/>
                    <a:pt x="695" y="184"/>
                  </a:cubicBezTo>
                  <a:cubicBezTo>
                    <a:pt x="695" y="152"/>
                    <a:pt x="669" y="127"/>
                    <a:pt x="638" y="127"/>
                  </a:cubicBezTo>
                  <a:cubicBezTo>
                    <a:pt x="606" y="127"/>
                    <a:pt x="580" y="152"/>
                    <a:pt x="580" y="184"/>
                  </a:cubicBezTo>
                  <a:cubicBezTo>
                    <a:pt x="580" y="193"/>
                    <a:pt x="583" y="202"/>
                    <a:pt x="587" y="210"/>
                  </a:cubicBezTo>
                  <a:lnTo>
                    <a:pt x="507" y="210"/>
                  </a:lnTo>
                  <a:cubicBezTo>
                    <a:pt x="488" y="210"/>
                    <a:pt x="473" y="195"/>
                    <a:pt x="473" y="177"/>
                  </a:cubicBezTo>
                  <a:lnTo>
                    <a:pt x="473" y="81"/>
                  </a:lnTo>
                  <a:close/>
                  <a:moveTo>
                    <a:pt x="403" y="177"/>
                  </a:moveTo>
                  <a:lnTo>
                    <a:pt x="403" y="177"/>
                  </a:lnTo>
                  <a:lnTo>
                    <a:pt x="403" y="81"/>
                  </a:lnTo>
                  <a:cubicBezTo>
                    <a:pt x="403" y="78"/>
                    <a:pt x="403" y="76"/>
                    <a:pt x="403" y="74"/>
                  </a:cubicBezTo>
                  <a:lnTo>
                    <a:pt x="426" y="74"/>
                  </a:lnTo>
                  <a:cubicBezTo>
                    <a:pt x="426" y="76"/>
                    <a:pt x="426" y="78"/>
                    <a:pt x="426" y="81"/>
                  </a:cubicBezTo>
                  <a:lnTo>
                    <a:pt x="426" y="177"/>
                  </a:lnTo>
                  <a:cubicBezTo>
                    <a:pt x="426" y="222"/>
                    <a:pt x="462" y="258"/>
                    <a:pt x="507" y="258"/>
                  </a:cubicBezTo>
                  <a:lnTo>
                    <a:pt x="748" y="258"/>
                  </a:lnTo>
                  <a:cubicBezTo>
                    <a:pt x="792" y="258"/>
                    <a:pt x="829" y="222"/>
                    <a:pt x="829" y="177"/>
                  </a:cubicBezTo>
                  <a:lnTo>
                    <a:pt x="829" y="81"/>
                  </a:lnTo>
                  <a:cubicBezTo>
                    <a:pt x="829" y="36"/>
                    <a:pt x="792" y="0"/>
                    <a:pt x="748" y="0"/>
                  </a:cubicBezTo>
                  <a:lnTo>
                    <a:pt x="507" y="0"/>
                  </a:lnTo>
                  <a:cubicBezTo>
                    <a:pt x="477" y="0"/>
                    <a:pt x="452" y="15"/>
                    <a:pt x="437" y="39"/>
                  </a:cubicBezTo>
                  <a:lnTo>
                    <a:pt x="391" y="39"/>
                  </a:lnTo>
                  <a:cubicBezTo>
                    <a:pt x="377" y="15"/>
                    <a:pt x="352" y="0"/>
                    <a:pt x="322" y="0"/>
                  </a:cubicBezTo>
                  <a:lnTo>
                    <a:pt x="81" y="0"/>
                  </a:lnTo>
                  <a:cubicBezTo>
                    <a:pt x="37" y="0"/>
                    <a:pt x="0" y="36"/>
                    <a:pt x="0" y="81"/>
                  </a:cubicBezTo>
                  <a:lnTo>
                    <a:pt x="0" y="177"/>
                  </a:lnTo>
                  <a:cubicBezTo>
                    <a:pt x="0" y="222"/>
                    <a:pt x="37" y="258"/>
                    <a:pt x="81" y="258"/>
                  </a:cubicBezTo>
                  <a:lnTo>
                    <a:pt x="322" y="258"/>
                  </a:lnTo>
                  <a:cubicBezTo>
                    <a:pt x="367" y="258"/>
                    <a:pt x="403" y="222"/>
                    <a:pt x="403" y="17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C6B6CB4-E7FE-441F-9AFD-B4376884C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1236663"/>
              <a:ext cx="130175" cy="42863"/>
            </a:xfrm>
            <a:custGeom>
              <a:avLst/>
              <a:gdLst>
                <a:gd name="T0" fmla="*/ 223 w 274"/>
                <a:gd name="T1" fmla="*/ 8 h 89"/>
                <a:gd name="T2" fmla="*/ 223 w 274"/>
                <a:gd name="T3" fmla="*/ 8 h 89"/>
                <a:gd name="T4" fmla="*/ 37 w 274"/>
                <a:gd name="T5" fmla="*/ 20 h 89"/>
                <a:gd name="T6" fmla="*/ 1 w 274"/>
                <a:gd name="T7" fmla="*/ 50 h 89"/>
                <a:gd name="T8" fmla="*/ 32 w 274"/>
                <a:gd name="T9" fmla="*/ 86 h 89"/>
                <a:gd name="T10" fmla="*/ 106 w 274"/>
                <a:gd name="T11" fmla="*/ 89 h 89"/>
                <a:gd name="T12" fmla="*/ 250 w 274"/>
                <a:gd name="T13" fmla="*/ 69 h 89"/>
                <a:gd name="T14" fmla="*/ 267 w 274"/>
                <a:gd name="T15" fmla="*/ 25 h 89"/>
                <a:gd name="T16" fmla="*/ 223 w 274"/>
                <a:gd name="T17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89">
                  <a:moveTo>
                    <a:pt x="223" y="8"/>
                  </a:moveTo>
                  <a:lnTo>
                    <a:pt x="223" y="8"/>
                  </a:lnTo>
                  <a:cubicBezTo>
                    <a:pt x="187" y="24"/>
                    <a:pt x="90" y="24"/>
                    <a:pt x="37" y="20"/>
                  </a:cubicBezTo>
                  <a:cubicBezTo>
                    <a:pt x="19" y="18"/>
                    <a:pt x="3" y="32"/>
                    <a:pt x="1" y="50"/>
                  </a:cubicBezTo>
                  <a:cubicBezTo>
                    <a:pt x="0" y="69"/>
                    <a:pt x="13" y="85"/>
                    <a:pt x="32" y="86"/>
                  </a:cubicBezTo>
                  <a:cubicBezTo>
                    <a:pt x="39" y="87"/>
                    <a:pt x="69" y="89"/>
                    <a:pt x="106" y="89"/>
                  </a:cubicBezTo>
                  <a:cubicBezTo>
                    <a:pt x="154" y="89"/>
                    <a:pt x="214" y="85"/>
                    <a:pt x="250" y="69"/>
                  </a:cubicBezTo>
                  <a:cubicBezTo>
                    <a:pt x="267" y="61"/>
                    <a:pt x="274" y="42"/>
                    <a:pt x="267" y="25"/>
                  </a:cubicBezTo>
                  <a:cubicBezTo>
                    <a:pt x="259" y="8"/>
                    <a:pt x="240" y="0"/>
                    <a:pt x="223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24494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  <p:bldP spid="16" grpId="0" animBg="1"/>
      <p:bldP spid="20" grpId="0" animBg="1"/>
      <p:bldP spid="82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979F42F-5D3A-4EAD-A3CE-110FD6F9F1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589" y="229805"/>
            <a:ext cx="8229600" cy="436945"/>
          </a:xfrm>
        </p:spPr>
        <p:txBody>
          <a:bodyPr/>
          <a:lstStyle/>
          <a:p>
            <a:r>
              <a:rPr lang="pt-BR" dirty="0"/>
              <a:t>Processo Real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742D8A-04A6-4DEA-82F7-DD65B06F6486}"/>
              </a:ext>
            </a:extLst>
          </p:cNvPr>
          <p:cNvSpPr/>
          <p:nvPr/>
        </p:nvSpPr>
        <p:spPr>
          <a:xfrm>
            <a:off x="1356340" y="946101"/>
            <a:ext cx="6431320" cy="3520440"/>
          </a:xfrm>
          <a:prstGeom prst="rect">
            <a:avLst/>
          </a:prstGeom>
          <a:noFill/>
        </p:spPr>
      </p:sp>
      <p:sp>
        <p:nvSpPr>
          <p:cNvPr id="4" name="Arrow: Circular 3">
            <a:extLst>
              <a:ext uri="{FF2B5EF4-FFF2-40B4-BE49-F238E27FC236}">
                <a16:creationId xmlns:a16="http://schemas.microsoft.com/office/drawing/2014/main" id="{2C28E2E7-8AEB-4922-9196-9CCB2A75D1CC}"/>
              </a:ext>
            </a:extLst>
          </p:cNvPr>
          <p:cNvSpPr/>
          <p:nvPr/>
        </p:nvSpPr>
        <p:spPr>
          <a:xfrm>
            <a:off x="2709887" y="933078"/>
            <a:ext cx="3645555" cy="3645555"/>
          </a:xfrm>
          <a:prstGeom prst="circularArrow">
            <a:avLst>
              <a:gd name="adj1" fmla="val 5544"/>
              <a:gd name="adj2" fmla="val 330680"/>
              <a:gd name="adj3" fmla="val 14525207"/>
              <a:gd name="adj4" fmla="val 16944841"/>
              <a:gd name="adj5" fmla="val 5757"/>
            </a:avLst>
          </a:prstGeom>
        </p:spPr>
        <p:style>
          <a:lnRef idx="0">
            <a:schemeClr val="dk1">
              <a:hueOff val="0"/>
              <a:satOff val="0"/>
              <a:lumOff val="0"/>
              <a:alphaOff val="0"/>
            </a:schemeClr>
          </a:lnRef>
          <a:fillRef idx="1">
            <a:schemeClr val="accent3">
              <a:tint val="40000"/>
              <a:hueOff val="0"/>
              <a:satOff val="0"/>
              <a:lumOff val="0"/>
              <a:alphaOff val="0"/>
            </a:schemeClr>
          </a:fillRef>
          <a:effectRef idx="2">
            <a:schemeClr val="accent3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7F78387-1BD3-469B-A1A2-EE0C69C2AA23}"/>
              </a:ext>
            </a:extLst>
          </p:cNvPr>
          <p:cNvSpPr/>
          <p:nvPr/>
        </p:nvSpPr>
        <p:spPr>
          <a:xfrm>
            <a:off x="4008317" y="946849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Registrar</a:t>
            </a: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EFA681C-986A-4FD3-A77E-333AB9748C4C}"/>
              </a:ext>
            </a:extLst>
          </p:cNvPr>
          <p:cNvSpPr/>
          <p:nvPr/>
        </p:nvSpPr>
        <p:spPr>
          <a:xfrm>
            <a:off x="5421083" y="1590011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875044"/>
              <a:satOff val="-2813"/>
              <a:lumOff val="-458"/>
              <a:alphaOff val="0"/>
            </a:schemeClr>
          </a:fillRef>
          <a:effectRef idx="2">
            <a:schemeClr val="accent3">
              <a:hueOff val="1875044"/>
              <a:satOff val="-2813"/>
              <a:lumOff val="-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Comparar</a:t>
            </a:r>
            <a:endParaRPr lang="en-US" sz="1400" kern="12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D672381-2C06-46BE-BED1-F95C57EE7E43}"/>
              </a:ext>
            </a:extLst>
          </p:cNvPr>
          <p:cNvSpPr/>
          <p:nvPr/>
        </p:nvSpPr>
        <p:spPr>
          <a:xfrm>
            <a:off x="5605204" y="2615233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3750088"/>
              <a:satOff val="-5627"/>
              <a:lumOff val="-915"/>
              <a:alphaOff val="0"/>
            </a:schemeClr>
          </a:fillRef>
          <a:effectRef idx="2">
            <a:schemeClr val="accent3">
              <a:hueOff val="3750088"/>
              <a:satOff val="-5627"/>
              <a:lumOff val="-9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Selecionar</a:t>
            </a:r>
            <a:endParaRPr lang="en-US" sz="1400" kern="120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5A1871A-454D-44DD-8FE3-95B17CF068B3}"/>
              </a:ext>
            </a:extLst>
          </p:cNvPr>
          <p:cNvSpPr/>
          <p:nvPr/>
        </p:nvSpPr>
        <p:spPr>
          <a:xfrm>
            <a:off x="5031056" y="3646740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5625132"/>
              <a:satOff val="-8440"/>
              <a:lumOff val="-1373"/>
              <a:alphaOff val="0"/>
            </a:schemeClr>
          </a:fillRef>
          <a:effectRef idx="2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Validar</a:t>
            </a:r>
            <a:endParaRPr lang="en-US" sz="1400" kern="120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A57BF2F-D70F-4C03-B610-F35400EDBA9F}"/>
              </a:ext>
            </a:extLst>
          </p:cNvPr>
          <p:cNvSpPr/>
          <p:nvPr/>
        </p:nvSpPr>
        <p:spPr>
          <a:xfrm>
            <a:off x="3443760" y="3890516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7500176"/>
              <a:satOff val="-11253"/>
              <a:lumOff val="-1830"/>
              <a:alphaOff val="0"/>
            </a:schemeClr>
          </a:fillRef>
          <a:effectRef idx="2">
            <a:schemeClr val="accent3">
              <a:hueOff val="7500176"/>
              <a:satOff val="-11253"/>
              <a:lumOff val="-183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Implementar</a:t>
            </a:r>
            <a:endParaRPr lang="en-US" sz="1400" kern="120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28C19DA-3574-4E87-A8A8-CC1E36625871}"/>
              </a:ext>
            </a:extLst>
          </p:cNvPr>
          <p:cNvSpPr/>
          <p:nvPr/>
        </p:nvSpPr>
        <p:spPr>
          <a:xfrm>
            <a:off x="2543508" y="3067929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9375220"/>
              <a:satOff val="-14067"/>
              <a:lumOff val="-2288"/>
              <a:alphaOff val="0"/>
            </a:schemeClr>
          </a:fillRef>
          <a:effectRef idx="2">
            <a:schemeClr val="accent3">
              <a:hueOff val="9375220"/>
              <a:satOff val="-14067"/>
              <a:lumOff val="-228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Scorar</a:t>
            </a:r>
            <a:endParaRPr lang="en-US" sz="1400" kern="1200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0F35812B-1812-42B1-8ADB-CDB4AAAB09E7}"/>
              </a:ext>
            </a:extLst>
          </p:cNvPr>
          <p:cNvSpPr/>
          <p:nvPr/>
        </p:nvSpPr>
        <p:spPr>
          <a:xfrm>
            <a:off x="2441155" y="2012613"/>
            <a:ext cx="1127365" cy="563682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1250264"/>
              <a:satOff val="-16880"/>
              <a:lumOff val="-2745"/>
              <a:alphaOff val="0"/>
            </a:schemeClr>
          </a:fillRef>
          <a:effectRef idx="2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Monitorar</a:t>
            </a:r>
            <a:endParaRPr lang="en-US" sz="1400" kern="1200" dirty="0"/>
          </a:p>
        </p:txBody>
      </p:sp>
      <p:sp>
        <p:nvSpPr>
          <p:cNvPr id="24" name="Rounded Rectangle 32">
            <a:extLst>
              <a:ext uri="{FF2B5EF4-FFF2-40B4-BE49-F238E27FC236}">
                <a16:creationId xmlns:a16="http://schemas.microsoft.com/office/drawing/2014/main" id="{D906E706-4945-417F-A160-DD559645D6AF}"/>
              </a:ext>
            </a:extLst>
          </p:cNvPr>
          <p:cNvSpPr/>
          <p:nvPr/>
        </p:nvSpPr>
        <p:spPr>
          <a:xfrm>
            <a:off x="972389" y="946101"/>
            <a:ext cx="783693" cy="395987"/>
          </a:xfrm>
          <a:prstGeom prst="roundRect">
            <a:avLst/>
          </a:prstGeom>
          <a:solidFill>
            <a:srgbClr val="294665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-2084487"/>
              <a:satOff val="10094"/>
              <a:lumOff val="19022"/>
              <a:alphaOff val="0"/>
            </a:schemeClr>
          </a:fillRef>
          <a:effectRef idx="2">
            <a:schemeClr val="accent3">
              <a:hueOff val="-2084487"/>
              <a:satOff val="10094"/>
              <a:lumOff val="19022"/>
              <a:alphaOff val="0"/>
            </a:schemeClr>
          </a:effectRef>
          <a:fontRef idx="minor">
            <a:schemeClr val="lt1"/>
          </a:fontRef>
        </p:style>
      </p:sp>
      <p:sp>
        <p:nvSpPr>
          <p:cNvPr id="26" name="Rounded Rectangle 4">
            <a:extLst>
              <a:ext uri="{FF2B5EF4-FFF2-40B4-BE49-F238E27FC236}">
                <a16:creationId xmlns:a16="http://schemas.microsoft.com/office/drawing/2014/main" id="{EA7705D9-3A97-4EFE-95C9-2CE87AEB6D17}"/>
              </a:ext>
            </a:extLst>
          </p:cNvPr>
          <p:cNvSpPr/>
          <p:nvPr/>
        </p:nvSpPr>
        <p:spPr>
          <a:xfrm>
            <a:off x="991517" y="965431"/>
            <a:ext cx="745436" cy="357326"/>
          </a:xfrm>
          <a:prstGeom prst="rect">
            <a:avLst/>
          </a:prstGeom>
          <a:solidFill>
            <a:srgbClr val="294665"/>
          </a:solidFill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60960" tIns="60960" rIns="60960" bIns="60960" numCol="1" spcCol="1270" anchor="ctr" anchorCtr="0">
            <a:noAutofit/>
          </a:bodyPr>
          <a:lstStyle/>
          <a:p>
            <a:pPr lvl="0" algn="ctr" defTabSz="7112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sz="1600" kern="1200" dirty="0"/>
              <a:t>Novo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85C007A-FDC4-4931-B65C-248E6811C38B}"/>
              </a:ext>
            </a:extLst>
          </p:cNvPr>
          <p:cNvCxnSpPr>
            <a:cxnSpLocks/>
          </p:cNvCxnSpPr>
          <p:nvPr/>
        </p:nvCxnSpPr>
        <p:spPr>
          <a:xfrm>
            <a:off x="1756082" y="1144514"/>
            <a:ext cx="178721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0183239-DD3E-49C2-97F2-9A445D661795}"/>
              </a:ext>
            </a:extLst>
          </p:cNvPr>
          <p:cNvGrpSpPr/>
          <p:nvPr/>
        </p:nvGrpSpPr>
        <p:grpSpPr>
          <a:xfrm>
            <a:off x="1345106" y="1672291"/>
            <a:ext cx="2578296" cy="798792"/>
            <a:chOff x="1345106" y="1672291"/>
            <a:chExt cx="2578296" cy="79879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A46E2EA-23F1-4680-8B1E-DCCC95F5EC94}"/>
                </a:ext>
              </a:extLst>
            </p:cNvPr>
            <p:cNvGrpSpPr/>
            <p:nvPr/>
          </p:nvGrpSpPr>
          <p:grpSpPr>
            <a:xfrm>
              <a:off x="1345106" y="2075096"/>
              <a:ext cx="1094926" cy="395987"/>
              <a:chOff x="1345106" y="2075096"/>
              <a:chExt cx="1094926" cy="39598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4C9EAD2-48E0-406F-B1A4-146D150D8B19}"/>
                  </a:ext>
                </a:extLst>
              </p:cNvPr>
              <p:cNvGrpSpPr/>
              <p:nvPr/>
            </p:nvGrpSpPr>
            <p:grpSpPr>
              <a:xfrm>
                <a:off x="1345106" y="2075096"/>
                <a:ext cx="1094926" cy="395987"/>
                <a:chOff x="1345106" y="2075096"/>
                <a:chExt cx="1094926" cy="395987"/>
              </a:xfrm>
            </p:grpSpPr>
            <p:sp>
              <p:nvSpPr>
                <p:cNvPr id="32" name="Rounded Rectangle 11">
                  <a:extLst>
                    <a:ext uri="{FF2B5EF4-FFF2-40B4-BE49-F238E27FC236}">
                      <a16:creationId xmlns:a16="http://schemas.microsoft.com/office/drawing/2014/main" id="{1E0FBF19-2F23-450A-9681-23045B481226}"/>
                    </a:ext>
                  </a:extLst>
                </p:cNvPr>
                <p:cNvSpPr/>
                <p:nvPr/>
              </p:nvSpPr>
              <p:spPr>
                <a:xfrm>
                  <a:off x="1345106" y="2075096"/>
                  <a:ext cx="783693" cy="395987"/>
                </a:xfrm>
                <a:prstGeom prst="roundRect">
                  <a:avLst/>
                </a:prstGeom>
              </p:spPr>
              <p:style>
                <a:lnRef idx="0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accent3">
                    <a:hueOff val="-2084487"/>
                    <a:satOff val="10094"/>
                    <a:lumOff val="19022"/>
                    <a:alphaOff val="0"/>
                  </a:schemeClr>
                </a:fillRef>
                <a:effectRef idx="2">
                  <a:schemeClr val="accent3">
                    <a:hueOff val="-2084487"/>
                    <a:satOff val="10094"/>
                    <a:lumOff val="19022"/>
                    <a:alphaOff val="0"/>
                  </a:schemeClr>
                </a:effectRef>
                <a:fontRef idx="minor">
                  <a:schemeClr val="lt1"/>
                </a:fontRef>
              </p:style>
            </p:sp>
            <p:cxnSp>
              <p:nvCxnSpPr>
                <p:cNvPr id="45" name="Straight Arrow Connector 44">
                  <a:extLst>
                    <a:ext uri="{FF2B5EF4-FFF2-40B4-BE49-F238E27FC236}">
                      <a16:creationId xmlns:a16="http://schemas.microsoft.com/office/drawing/2014/main" id="{FD15A3BE-2A48-4122-B9D4-289963FB0F04}"/>
                    </a:ext>
                  </a:extLst>
                </p:cNvPr>
                <p:cNvCxnSpPr/>
                <p:nvPr/>
              </p:nvCxnSpPr>
              <p:spPr>
                <a:xfrm flipH="1" flipV="1">
                  <a:off x="2128799" y="2275770"/>
                  <a:ext cx="311233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4" name="Rounded Rectangle 4">
                <a:extLst>
                  <a:ext uri="{FF2B5EF4-FFF2-40B4-BE49-F238E27FC236}">
                    <a16:creationId xmlns:a16="http://schemas.microsoft.com/office/drawing/2014/main" id="{0B49B37F-4ADD-4AA2-A635-D4584736C029}"/>
                  </a:ext>
                </a:extLst>
              </p:cNvPr>
              <p:cNvSpPr/>
              <p:nvPr/>
            </p:nvSpPr>
            <p:spPr>
              <a:xfrm>
                <a:off x="1364234" y="2094426"/>
                <a:ext cx="745436" cy="35732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100" kern="1200" dirty="0" err="1"/>
                  <a:t>Aposentar</a:t>
                </a:r>
                <a:endParaRPr lang="en-US" sz="1100" kern="1200" dirty="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B36A09D-B1A3-41BB-B7E2-E9C262B2E827}"/>
                </a:ext>
              </a:extLst>
            </p:cNvPr>
            <p:cNvGrpSpPr/>
            <p:nvPr/>
          </p:nvGrpSpPr>
          <p:grpSpPr>
            <a:xfrm>
              <a:off x="2196034" y="1672291"/>
              <a:ext cx="822960" cy="274320"/>
              <a:chOff x="2196034" y="1672291"/>
              <a:chExt cx="822960" cy="274320"/>
            </a:xfrm>
          </p:grpSpPr>
          <p:sp>
            <p:nvSpPr>
              <p:cNvPr id="37" name="Rounded Rectangle 17">
                <a:extLst>
                  <a:ext uri="{FF2B5EF4-FFF2-40B4-BE49-F238E27FC236}">
                    <a16:creationId xmlns:a16="http://schemas.microsoft.com/office/drawing/2014/main" id="{0BC6580E-42FC-4D06-AA62-EE58A94A4624}"/>
                  </a:ext>
                </a:extLst>
              </p:cNvPr>
              <p:cNvSpPr/>
              <p:nvPr/>
            </p:nvSpPr>
            <p:spPr>
              <a:xfrm>
                <a:off x="2196034" y="1672291"/>
                <a:ext cx="822960" cy="274320"/>
              </a:xfrm>
              <a:prstGeom prst="roundRect">
                <a:avLst/>
              </a:prstGeom>
              <a:solidFill>
                <a:schemeClr val="accent3"/>
              </a:solidFill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3">
                  <a:hueOff val="-2084487"/>
                  <a:satOff val="10094"/>
                  <a:lumOff val="19022"/>
                  <a:alphaOff val="0"/>
                </a:schemeClr>
              </a:fillRef>
              <a:effectRef idx="2">
                <a:schemeClr val="accent3">
                  <a:hueOff val="-2084487"/>
                  <a:satOff val="10094"/>
                  <a:lumOff val="19022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1" name="Rounded Rectangle 4">
                <a:extLst>
                  <a:ext uri="{FF2B5EF4-FFF2-40B4-BE49-F238E27FC236}">
                    <a16:creationId xmlns:a16="http://schemas.microsoft.com/office/drawing/2014/main" id="{F5D7AFF1-6EDE-4DE2-8AAF-C93F05713B09}"/>
                  </a:ext>
                </a:extLst>
              </p:cNvPr>
              <p:cNvSpPr/>
              <p:nvPr/>
            </p:nvSpPr>
            <p:spPr>
              <a:xfrm>
                <a:off x="2216121" y="1685682"/>
                <a:ext cx="782787" cy="247538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60960" tIns="60960" rIns="60960" bIns="609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400" kern="1200" dirty="0" err="1"/>
                  <a:t>Retreino</a:t>
                </a:r>
                <a:endParaRPr lang="en-US" sz="1400" kern="1200" dirty="0"/>
              </a:p>
            </p:txBody>
          </p:sp>
        </p:grpSp>
        <p:sp>
          <p:nvSpPr>
            <p:cNvPr id="44" name="Rounded Rectangle 4">
              <a:extLst>
                <a:ext uri="{FF2B5EF4-FFF2-40B4-BE49-F238E27FC236}">
                  <a16:creationId xmlns:a16="http://schemas.microsoft.com/office/drawing/2014/main" id="{935B07B9-8DE9-4B71-8B4B-6EA80F3E7BB6}"/>
                </a:ext>
              </a:extLst>
            </p:cNvPr>
            <p:cNvSpPr/>
            <p:nvPr/>
          </p:nvSpPr>
          <p:spPr>
            <a:xfrm>
              <a:off x="3140615" y="1685682"/>
              <a:ext cx="782787" cy="247538"/>
            </a:xfrm>
            <a:prstGeom prst="rect">
              <a:avLst/>
            </a:prstGeom>
            <a:solidFill>
              <a:srgbClr val="294665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600" kern="1200" dirty="0"/>
                <a:t>Novo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1E2D2FD3-8423-4F7F-B1F1-2616699F5BEC}"/>
              </a:ext>
            </a:extLst>
          </p:cNvPr>
          <p:cNvGrpSpPr/>
          <p:nvPr/>
        </p:nvGrpSpPr>
        <p:grpSpPr>
          <a:xfrm>
            <a:off x="6947966" y="1411362"/>
            <a:ext cx="730412" cy="548640"/>
            <a:chOff x="6947966" y="1411362"/>
            <a:chExt cx="730412" cy="548640"/>
          </a:xfrm>
        </p:grpSpPr>
        <p:sp>
          <p:nvSpPr>
            <p:cNvPr id="72" name="Freeform 5">
              <a:extLst>
                <a:ext uri="{FF2B5EF4-FFF2-40B4-BE49-F238E27FC236}">
                  <a16:creationId xmlns:a16="http://schemas.microsoft.com/office/drawing/2014/main" id="{0686D113-AC77-49DD-8D19-16C21CFA2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27506" y="1539979"/>
              <a:ext cx="19459" cy="19459"/>
            </a:xfrm>
            <a:custGeom>
              <a:avLst/>
              <a:gdLst>
                <a:gd name="T0" fmla="*/ 64 w 128"/>
                <a:gd name="T1" fmla="*/ 128 h 128"/>
                <a:gd name="T2" fmla="*/ 64 w 128"/>
                <a:gd name="T3" fmla="*/ 128 h 128"/>
                <a:gd name="T4" fmla="*/ 128 w 128"/>
                <a:gd name="T5" fmla="*/ 64 h 128"/>
                <a:gd name="T6" fmla="*/ 64 w 128"/>
                <a:gd name="T7" fmla="*/ 0 h 128"/>
                <a:gd name="T8" fmla="*/ 0 w 128"/>
                <a:gd name="T9" fmla="*/ 64 h 128"/>
                <a:gd name="T10" fmla="*/ 64 w 128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lnTo>
                    <a:pt x="64" y="128"/>
                  </a:lnTo>
                  <a:cubicBezTo>
                    <a:pt x="99" y="128"/>
                    <a:pt x="128" y="100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100"/>
                    <a:pt x="28" y="128"/>
                    <a:pt x="64" y="1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3" name="Freeform 6">
              <a:extLst>
                <a:ext uri="{FF2B5EF4-FFF2-40B4-BE49-F238E27FC236}">
                  <a16:creationId xmlns:a16="http://schemas.microsoft.com/office/drawing/2014/main" id="{FDF5EE20-1D10-4F13-B6B0-23250FF05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0121" y="1539979"/>
              <a:ext cx="19459" cy="19933"/>
            </a:xfrm>
            <a:custGeom>
              <a:avLst/>
              <a:gdLst>
                <a:gd name="T0" fmla="*/ 64 w 128"/>
                <a:gd name="T1" fmla="*/ 128 h 128"/>
                <a:gd name="T2" fmla="*/ 64 w 128"/>
                <a:gd name="T3" fmla="*/ 128 h 128"/>
                <a:gd name="T4" fmla="*/ 128 w 128"/>
                <a:gd name="T5" fmla="*/ 64 h 128"/>
                <a:gd name="T6" fmla="*/ 64 w 128"/>
                <a:gd name="T7" fmla="*/ 0 h 128"/>
                <a:gd name="T8" fmla="*/ 0 w 128"/>
                <a:gd name="T9" fmla="*/ 64 h 128"/>
                <a:gd name="T10" fmla="*/ 64 w 128"/>
                <a:gd name="T11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8" h="128">
                  <a:moveTo>
                    <a:pt x="64" y="128"/>
                  </a:moveTo>
                  <a:lnTo>
                    <a:pt x="64" y="128"/>
                  </a:lnTo>
                  <a:cubicBezTo>
                    <a:pt x="99" y="128"/>
                    <a:pt x="128" y="99"/>
                    <a:pt x="128" y="64"/>
                  </a:cubicBezTo>
                  <a:cubicBezTo>
                    <a:pt x="128" y="29"/>
                    <a:pt x="99" y="0"/>
                    <a:pt x="64" y="0"/>
                  </a:cubicBezTo>
                  <a:cubicBezTo>
                    <a:pt x="28" y="0"/>
                    <a:pt x="0" y="29"/>
                    <a:pt x="0" y="64"/>
                  </a:cubicBezTo>
                  <a:cubicBezTo>
                    <a:pt x="0" y="99"/>
                    <a:pt x="28" y="128"/>
                    <a:pt x="64" y="1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4" name="Freeform 7">
              <a:extLst>
                <a:ext uri="{FF2B5EF4-FFF2-40B4-BE49-F238E27FC236}">
                  <a16:creationId xmlns:a16="http://schemas.microsoft.com/office/drawing/2014/main" id="{D7B3BFD7-9C21-4B11-A23C-92352B9A2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602" y="1574151"/>
              <a:ext cx="16136" cy="16611"/>
            </a:xfrm>
            <a:custGeom>
              <a:avLst/>
              <a:gdLst>
                <a:gd name="T0" fmla="*/ 53 w 107"/>
                <a:gd name="T1" fmla="*/ 0 h 108"/>
                <a:gd name="T2" fmla="*/ 53 w 107"/>
                <a:gd name="T3" fmla="*/ 0 h 108"/>
                <a:gd name="T4" fmla="*/ 0 w 107"/>
                <a:gd name="T5" fmla="*/ 54 h 108"/>
                <a:gd name="T6" fmla="*/ 53 w 107"/>
                <a:gd name="T7" fmla="*/ 108 h 108"/>
                <a:gd name="T8" fmla="*/ 107 w 107"/>
                <a:gd name="T9" fmla="*/ 54 h 108"/>
                <a:gd name="T10" fmla="*/ 53 w 107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7" h="108">
                  <a:moveTo>
                    <a:pt x="53" y="0"/>
                  </a:moveTo>
                  <a:lnTo>
                    <a:pt x="53" y="0"/>
                  </a:ln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3" y="108"/>
                  </a:cubicBezTo>
                  <a:cubicBezTo>
                    <a:pt x="83" y="108"/>
                    <a:pt x="107" y="84"/>
                    <a:pt x="107" y="54"/>
                  </a:cubicBezTo>
                  <a:cubicBezTo>
                    <a:pt x="107" y="24"/>
                    <a:pt x="83" y="0"/>
                    <a:pt x="53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5" name="Freeform 8">
              <a:extLst>
                <a:ext uri="{FF2B5EF4-FFF2-40B4-BE49-F238E27FC236}">
                  <a16:creationId xmlns:a16="http://schemas.microsoft.com/office/drawing/2014/main" id="{B6ABBA47-BF91-4DEB-8069-EAF8088FC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0480" y="1574151"/>
              <a:ext cx="16136" cy="16611"/>
            </a:xfrm>
            <a:custGeom>
              <a:avLst/>
              <a:gdLst>
                <a:gd name="T0" fmla="*/ 54 w 108"/>
                <a:gd name="T1" fmla="*/ 0 h 108"/>
                <a:gd name="T2" fmla="*/ 54 w 108"/>
                <a:gd name="T3" fmla="*/ 0 h 108"/>
                <a:gd name="T4" fmla="*/ 0 w 108"/>
                <a:gd name="T5" fmla="*/ 54 h 108"/>
                <a:gd name="T6" fmla="*/ 54 w 108"/>
                <a:gd name="T7" fmla="*/ 108 h 108"/>
                <a:gd name="T8" fmla="*/ 108 w 108"/>
                <a:gd name="T9" fmla="*/ 54 h 108"/>
                <a:gd name="T10" fmla="*/ 54 w 108"/>
                <a:gd name="T11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" h="108">
                  <a:moveTo>
                    <a:pt x="54" y="0"/>
                  </a:moveTo>
                  <a:lnTo>
                    <a:pt x="54" y="0"/>
                  </a:lnTo>
                  <a:cubicBezTo>
                    <a:pt x="24" y="0"/>
                    <a:pt x="0" y="24"/>
                    <a:pt x="0" y="54"/>
                  </a:cubicBezTo>
                  <a:cubicBezTo>
                    <a:pt x="0" y="84"/>
                    <a:pt x="24" y="108"/>
                    <a:pt x="54" y="108"/>
                  </a:cubicBezTo>
                  <a:cubicBezTo>
                    <a:pt x="84" y="108"/>
                    <a:pt x="108" y="84"/>
                    <a:pt x="108" y="54"/>
                  </a:cubicBezTo>
                  <a:cubicBezTo>
                    <a:pt x="108" y="24"/>
                    <a:pt x="84" y="0"/>
                    <a:pt x="54" y="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FFF0174D-EC66-4156-94B8-E0E0786B35A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4685" y="1636798"/>
              <a:ext cx="39392" cy="12814"/>
            </a:xfrm>
            <a:custGeom>
              <a:avLst/>
              <a:gdLst>
                <a:gd name="T0" fmla="*/ 210 w 258"/>
                <a:gd name="T1" fmla="*/ 7 h 83"/>
                <a:gd name="T2" fmla="*/ 210 w 258"/>
                <a:gd name="T3" fmla="*/ 7 h 83"/>
                <a:gd name="T4" fmla="*/ 35 w 258"/>
                <a:gd name="T5" fmla="*/ 18 h 83"/>
                <a:gd name="T6" fmla="*/ 2 w 258"/>
                <a:gd name="T7" fmla="*/ 47 h 83"/>
                <a:gd name="T8" fmla="*/ 30 w 258"/>
                <a:gd name="T9" fmla="*/ 81 h 83"/>
                <a:gd name="T10" fmla="*/ 100 w 258"/>
                <a:gd name="T11" fmla="*/ 83 h 83"/>
                <a:gd name="T12" fmla="*/ 236 w 258"/>
                <a:gd name="T13" fmla="*/ 64 h 83"/>
                <a:gd name="T14" fmla="*/ 251 w 258"/>
                <a:gd name="T15" fmla="*/ 23 h 83"/>
                <a:gd name="T16" fmla="*/ 210 w 258"/>
                <a:gd name="T17" fmla="*/ 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8" h="83">
                  <a:moveTo>
                    <a:pt x="210" y="7"/>
                  </a:moveTo>
                  <a:lnTo>
                    <a:pt x="210" y="7"/>
                  </a:lnTo>
                  <a:cubicBezTo>
                    <a:pt x="176" y="23"/>
                    <a:pt x="85" y="22"/>
                    <a:pt x="35" y="18"/>
                  </a:cubicBezTo>
                  <a:cubicBezTo>
                    <a:pt x="18" y="17"/>
                    <a:pt x="3" y="30"/>
                    <a:pt x="2" y="47"/>
                  </a:cubicBezTo>
                  <a:cubicBezTo>
                    <a:pt x="0" y="64"/>
                    <a:pt x="13" y="79"/>
                    <a:pt x="30" y="81"/>
                  </a:cubicBezTo>
                  <a:cubicBezTo>
                    <a:pt x="37" y="81"/>
                    <a:pt x="65" y="83"/>
                    <a:pt x="100" y="83"/>
                  </a:cubicBezTo>
                  <a:cubicBezTo>
                    <a:pt x="145" y="83"/>
                    <a:pt x="202" y="80"/>
                    <a:pt x="236" y="64"/>
                  </a:cubicBezTo>
                  <a:cubicBezTo>
                    <a:pt x="251" y="57"/>
                    <a:pt x="258" y="39"/>
                    <a:pt x="251" y="23"/>
                  </a:cubicBezTo>
                  <a:cubicBezTo>
                    <a:pt x="244" y="7"/>
                    <a:pt x="226" y="0"/>
                    <a:pt x="210" y="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1BFF68FD-40E8-48A0-8E54-20C323AFBA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7966" y="1411362"/>
              <a:ext cx="730412" cy="548640"/>
            </a:xfrm>
            <a:custGeom>
              <a:avLst/>
              <a:gdLst>
                <a:gd name="T0" fmla="*/ 3357 w 4784"/>
                <a:gd name="T1" fmla="*/ 2934 h 3595"/>
                <a:gd name="T2" fmla="*/ 2179 w 4784"/>
                <a:gd name="T3" fmla="*/ 2926 h 3595"/>
                <a:gd name="T4" fmla="*/ 2100 w 4784"/>
                <a:gd name="T5" fmla="*/ 2332 h 3595"/>
                <a:gd name="T6" fmla="*/ 1369 w 4784"/>
                <a:gd name="T7" fmla="*/ 2924 h 3595"/>
                <a:gd name="T8" fmla="*/ 1563 w 4784"/>
                <a:gd name="T9" fmla="*/ 2099 h 3595"/>
                <a:gd name="T10" fmla="*/ 697 w 4784"/>
                <a:gd name="T11" fmla="*/ 1975 h 3595"/>
                <a:gd name="T12" fmla="*/ 1233 w 4784"/>
                <a:gd name="T13" fmla="*/ 1975 h 3595"/>
                <a:gd name="T14" fmla="*/ 918 w 4784"/>
                <a:gd name="T15" fmla="*/ 2279 h 3595"/>
                <a:gd name="T16" fmla="*/ 1007 w 4784"/>
                <a:gd name="T17" fmla="*/ 2643 h 3595"/>
                <a:gd name="T18" fmla="*/ 219 w 4784"/>
                <a:gd name="T19" fmla="*/ 1980 h 3595"/>
                <a:gd name="T20" fmla="*/ 914 w 4784"/>
                <a:gd name="T21" fmla="*/ 2697 h 3595"/>
                <a:gd name="T22" fmla="*/ 213 w 4784"/>
                <a:gd name="T23" fmla="*/ 1740 h 3595"/>
                <a:gd name="T24" fmla="*/ 1117 w 4784"/>
                <a:gd name="T25" fmla="*/ 343 h 3595"/>
                <a:gd name="T26" fmla="*/ 1014 w 4784"/>
                <a:gd name="T27" fmla="*/ 548 h 3595"/>
                <a:gd name="T28" fmla="*/ 387 w 4784"/>
                <a:gd name="T29" fmla="*/ 957 h 3595"/>
                <a:gd name="T30" fmla="*/ 385 w 4784"/>
                <a:gd name="T31" fmla="*/ 1912 h 3595"/>
                <a:gd name="T32" fmla="*/ 1353 w 4784"/>
                <a:gd name="T33" fmla="*/ 1084 h 3595"/>
                <a:gd name="T34" fmla="*/ 706 w 4784"/>
                <a:gd name="T35" fmla="*/ 1652 h 3595"/>
                <a:gd name="T36" fmla="*/ 923 w 4784"/>
                <a:gd name="T37" fmla="*/ 647 h 3595"/>
                <a:gd name="T38" fmla="*/ 1621 w 4784"/>
                <a:gd name="T39" fmla="*/ 1740 h 3595"/>
                <a:gd name="T40" fmla="*/ 1547 w 4784"/>
                <a:gd name="T41" fmla="*/ 393 h 3595"/>
                <a:gd name="T42" fmla="*/ 2462 w 4784"/>
                <a:gd name="T43" fmla="*/ 268 h 3595"/>
                <a:gd name="T44" fmla="*/ 1476 w 4784"/>
                <a:gd name="T45" fmla="*/ 874 h 3595"/>
                <a:gd name="T46" fmla="*/ 2390 w 4784"/>
                <a:gd name="T47" fmla="*/ 2257 h 3595"/>
                <a:gd name="T48" fmla="*/ 2385 w 4784"/>
                <a:gd name="T49" fmla="*/ 1986 h 3595"/>
                <a:gd name="T50" fmla="*/ 1641 w 4784"/>
                <a:gd name="T51" fmla="*/ 2052 h 3595"/>
                <a:gd name="T52" fmla="*/ 1746 w 4784"/>
                <a:gd name="T53" fmla="*/ 1820 h 3595"/>
                <a:gd name="T54" fmla="*/ 1994 w 4784"/>
                <a:gd name="T55" fmla="*/ 1511 h 3595"/>
                <a:gd name="T56" fmla="*/ 2073 w 4784"/>
                <a:gd name="T57" fmla="*/ 975 h 3595"/>
                <a:gd name="T58" fmla="*/ 2474 w 4784"/>
                <a:gd name="T59" fmla="*/ 801 h 3595"/>
                <a:gd name="T60" fmla="*/ 2474 w 4784"/>
                <a:gd name="T61" fmla="*/ 801 h 3595"/>
                <a:gd name="T62" fmla="*/ 2014 w 4784"/>
                <a:gd name="T63" fmla="*/ 662 h 3595"/>
                <a:gd name="T64" fmla="*/ 1735 w 4784"/>
                <a:gd name="T65" fmla="*/ 1079 h 3595"/>
                <a:gd name="T66" fmla="*/ 2385 w 4784"/>
                <a:gd name="T67" fmla="*/ 1369 h 3595"/>
                <a:gd name="T68" fmla="*/ 1529 w 4784"/>
                <a:gd name="T69" fmla="*/ 1167 h 3595"/>
                <a:gd name="T70" fmla="*/ 2238 w 4784"/>
                <a:gd name="T71" fmla="*/ 2199 h 3595"/>
                <a:gd name="T72" fmla="*/ 2260 w 4784"/>
                <a:gd name="T73" fmla="*/ 2014 h 3595"/>
                <a:gd name="T74" fmla="*/ 2073 w 4784"/>
                <a:gd name="T75" fmla="*/ 1834 h 3595"/>
                <a:gd name="T76" fmla="*/ 3113 w 4784"/>
                <a:gd name="T77" fmla="*/ 2055 h 3595"/>
                <a:gd name="T78" fmla="*/ 3348 w 4784"/>
                <a:gd name="T79" fmla="*/ 1062 h 3595"/>
                <a:gd name="T80" fmla="*/ 3796 w 4784"/>
                <a:gd name="T81" fmla="*/ 945 h 3595"/>
                <a:gd name="T82" fmla="*/ 3137 w 4784"/>
                <a:gd name="T83" fmla="*/ 2078 h 3595"/>
                <a:gd name="T84" fmla="*/ 3173 w 4784"/>
                <a:gd name="T85" fmla="*/ 2212 h 3595"/>
                <a:gd name="T86" fmla="*/ 4198 w 4784"/>
                <a:gd name="T87" fmla="*/ 2520 h 3595"/>
                <a:gd name="T88" fmla="*/ 2781 w 4784"/>
                <a:gd name="T89" fmla="*/ 414 h 3595"/>
                <a:gd name="T90" fmla="*/ 4156 w 4784"/>
                <a:gd name="T91" fmla="*/ 2437 h 3595"/>
                <a:gd name="T92" fmla="*/ 3986 w 4784"/>
                <a:gd name="T93" fmla="*/ 996 h 3595"/>
                <a:gd name="T94" fmla="*/ 3479 w 4784"/>
                <a:gd name="T95" fmla="*/ 822 h 3595"/>
                <a:gd name="T96" fmla="*/ 3037 w 4784"/>
                <a:gd name="T97" fmla="*/ 711 h 3595"/>
                <a:gd name="T98" fmla="*/ 3079 w 4784"/>
                <a:gd name="T99" fmla="*/ 2140 h 3595"/>
                <a:gd name="T100" fmla="*/ 2473 w 4784"/>
                <a:gd name="T101" fmla="*/ 1335 h 3595"/>
                <a:gd name="T102" fmla="*/ 4477 w 4784"/>
                <a:gd name="T103" fmla="*/ 1315 h 3595"/>
                <a:gd name="T104" fmla="*/ 2131 w 4784"/>
                <a:gd name="T105" fmla="*/ 25 h 3595"/>
                <a:gd name="T106" fmla="*/ 153 w 4784"/>
                <a:gd name="T107" fmla="*/ 1071 h 3595"/>
                <a:gd name="T108" fmla="*/ 1026 w 4784"/>
                <a:gd name="T109" fmla="*/ 2760 h 3595"/>
                <a:gd name="T110" fmla="*/ 2116 w 4784"/>
                <a:gd name="T111" fmla="*/ 3348 h 3595"/>
                <a:gd name="T112" fmla="*/ 4784 w 4784"/>
                <a:gd name="T113" fmla="*/ 3180 h 3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84" h="3595">
                  <a:moveTo>
                    <a:pt x="4370" y="3507"/>
                  </a:moveTo>
                  <a:lnTo>
                    <a:pt x="4370" y="3507"/>
                  </a:lnTo>
                  <a:lnTo>
                    <a:pt x="2592" y="3509"/>
                  </a:lnTo>
                  <a:cubicBezTo>
                    <a:pt x="2412" y="3509"/>
                    <a:pt x="2264" y="3362"/>
                    <a:pt x="2264" y="3181"/>
                  </a:cubicBezTo>
                  <a:lnTo>
                    <a:pt x="2264" y="2927"/>
                  </a:lnTo>
                  <a:cubicBezTo>
                    <a:pt x="2266" y="2744"/>
                    <a:pt x="2352" y="2605"/>
                    <a:pt x="2535" y="2491"/>
                  </a:cubicBezTo>
                  <a:cubicBezTo>
                    <a:pt x="2610" y="2581"/>
                    <a:pt x="2910" y="2904"/>
                    <a:pt x="3357" y="2934"/>
                  </a:cubicBezTo>
                  <a:cubicBezTo>
                    <a:pt x="3380" y="2936"/>
                    <a:pt x="3402" y="2937"/>
                    <a:pt x="3425" y="2937"/>
                  </a:cubicBezTo>
                  <a:cubicBezTo>
                    <a:pt x="3747" y="2937"/>
                    <a:pt x="4070" y="2778"/>
                    <a:pt x="4383" y="2465"/>
                  </a:cubicBezTo>
                  <a:cubicBezTo>
                    <a:pt x="4383" y="2464"/>
                    <a:pt x="4384" y="2464"/>
                    <a:pt x="4384" y="2463"/>
                  </a:cubicBezTo>
                  <a:cubicBezTo>
                    <a:pt x="4596" y="2582"/>
                    <a:pt x="4696" y="2729"/>
                    <a:pt x="4698" y="2925"/>
                  </a:cubicBezTo>
                  <a:lnTo>
                    <a:pt x="4698" y="3180"/>
                  </a:lnTo>
                  <a:cubicBezTo>
                    <a:pt x="4698" y="3360"/>
                    <a:pt x="4551" y="3507"/>
                    <a:pt x="4370" y="3507"/>
                  </a:cubicBezTo>
                  <a:close/>
                  <a:moveTo>
                    <a:pt x="2179" y="2926"/>
                  </a:moveTo>
                  <a:lnTo>
                    <a:pt x="2179" y="2926"/>
                  </a:lnTo>
                  <a:lnTo>
                    <a:pt x="2179" y="3181"/>
                  </a:lnTo>
                  <a:cubicBezTo>
                    <a:pt x="2179" y="3193"/>
                    <a:pt x="2180" y="3206"/>
                    <a:pt x="2181" y="3218"/>
                  </a:cubicBezTo>
                  <a:lnTo>
                    <a:pt x="2148" y="3254"/>
                  </a:lnTo>
                  <a:cubicBezTo>
                    <a:pt x="2076" y="3173"/>
                    <a:pt x="1989" y="3076"/>
                    <a:pt x="1957" y="3040"/>
                  </a:cubicBezTo>
                  <a:lnTo>
                    <a:pt x="2077" y="2330"/>
                  </a:lnTo>
                  <a:cubicBezTo>
                    <a:pt x="2085" y="2331"/>
                    <a:pt x="2092" y="2332"/>
                    <a:pt x="2100" y="2332"/>
                  </a:cubicBezTo>
                  <a:lnTo>
                    <a:pt x="2179" y="2332"/>
                  </a:lnTo>
                  <a:cubicBezTo>
                    <a:pt x="2194" y="2332"/>
                    <a:pt x="2207" y="2330"/>
                    <a:pt x="2220" y="2325"/>
                  </a:cubicBezTo>
                  <a:lnTo>
                    <a:pt x="2270" y="2622"/>
                  </a:lnTo>
                  <a:cubicBezTo>
                    <a:pt x="2210" y="2711"/>
                    <a:pt x="2180" y="2812"/>
                    <a:pt x="2179" y="2926"/>
                  </a:cubicBezTo>
                  <a:close/>
                  <a:moveTo>
                    <a:pt x="1888" y="2924"/>
                  </a:moveTo>
                  <a:lnTo>
                    <a:pt x="1888" y="2924"/>
                  </a:lnTo>
                  <a:lnTo>
                    <a:pt x="1369" y="2924"/>
                  </a:lnTo>
                  <a:cubicBezTo>
                    <a:pt x="1213" y="2924"/>
                    <a:pt x="1087" y="2798"/>
                    <a:pt x="1087" y="2643"/>
                  </a:cubicBezTo>
                  <a:lnTo>
                    <a:pt x="1087" y="2422"/>
                  </a:lnTo>
                  <a:cubicBezTo>
                    <a:pt x="1090" y="2135"/>
                    <a:pt x="1339" y="2010"/>
                    <a:pt x="1609" y="1916"/>
                  </a:cubicBezTo>
                  <a:cubicBezTo>
                    <a:pt x="1625" y="1910"/>
                    <a:pt x="1646" y="1907"/>
                    <a:pt x="1665" y="1904"/>
                  </a:cubicBezTo>
                  <a:lnTo>
                    <a:pt x="1550" y="2040"/>
                  </a:lnTo>
                  <a:cubicBezTo>
                    <a:pt x="1543" y="2049"/>
                    <a:pt x="1540" y="2061"/>
                    <a:pt x="1542" y="2073"/>
                  </a:cubicBezTo>
                  <a:cubicBezTo>
                    <a:pt x="1545" y="2085"/>
                    <a:pt x="1552" y="2094"/>
                    <a:pt x="1563" y="2099"/>
                  </a:cubicBezTo>
                  <a:lnTo>
                    <a:pt x="1988" y="2302"/>
                  </a:lnTo>
                  <a:cubicBezTo>
                    <a:pt x="1990" y="2303"/>
                    <a:pt x="1991" y="2303"/>
                    <a:pt x="1993" y="2304"/>
                  </a:cubicBezTo>
                  <a:lnTo>
                    <a:pt x="1888" y="2924"/>
                  </a:lnTo>
                  <a:close/>
                  <a:moveTo>
                    <a:pt x="385" y="1975"/>
                  </a:moveTo>
                  <a:lnTo>
                    <a:pt x="385" y="1975"/>
                  </a:lnTo>
                  <a:cubicBezTo>
                    <a:pt x="385" y="1975"/>
                    <a:pt x="385" y="1975"/>
                    <a:pt x="385" y="1975"/>
                  </a:cubicBezTo>
                  <a:lnTo>
                    <a:pt x="697" y="1975"/>
                  </a:lnTo>
                  <a:cubicBezTo>
                    <a:pt x="714" y="1975"/>
                    <a:pt x="728" y="1961"/>
                    <a:pt x="728" y="1944"/>
                  </a:cubicBezTo>
                  <a:lnTo>
                    <a:pt x="728" y="1747"/>
                  </a:lnTo>
                  <a:cubicBezTo>
                    <a:pt x="767" y="1773"/>
                    <a:pt x="816" y="1800"/>
                    <a:pt x="874" y="1814"/>
                  </a:cubicBezTo>
                  <a:cubicBezTo>
                    <a:pt x="902" y="1821"/>
                    <a:pt x="929" y="1825"/>
                    <a:pt x="957" y="1825"/>
                  </a:cubicBezTo>
                  <a:cubicBezTo>
                    <a:pt x="1042" y="1825"/>
                    <a:pt x="1124" y="1790"/>
                    <a:pt x="1201" y="1721"/>
                  </a:cubicBezTo>
                  <a:lnTo>
                    <a:pt x="1201" y="1944"/>
                  </a:lnTo>
                  <a:cubicBezTo>
                    <a:pt x="1201" y="1961"/>
                    <a:pt x="1215" y="1975"/>
                    <a:pt x="1233" y="1975"/>
                  </a:cubicBezTo>
                  <a:lnTo>
                    <a:pt x="1282" y="1975"/>
                  </a:lnTo>
                  <a:cubicBezTo>
                    <a:pt x="1188" y="2033"/>
                    <a:pt x="1108" y="2105"/>
                    <a:pt x="1059" y="2200"/>
                  </a:cubicBezTo>
                  <a:cubicBezTo>
                    <a:pt x="740" y="2271"/>
                    <a:pt x="496" y="2085"/>
                    <a:pt x="385" y="1975"/>
                  </a:cubicBezTo>
                  <a:close/>
                  <a:moveTo>
                    <a:pt x="935" y="2468"/>
                  </a:moveTo>
                  <a:lnTo>
                    <a:pt x="935" y="2468"/>
                  </a:lnTo>
                  <a:cubicBezTo>
                    <a:pt x="907" y="2380"/>
                    <a:pt x="870" y="2317"/>
                    <a:pt x="838" y="2274"/>
                  </a:cubicBezTo>
                  <a:cubicBezTo>
                    <a:pt x="864" y="2277"/>
                    <a:pt x="890" y="2279"/>
                    <a:pt x="918" y="2279"/>
                  </a:cubicBezTo>
                  <a:cubicBezTo>
                    <a:pt x="950" y="2279"/>
                    <a:pt x="984" y="2276"/>
                    <a:pt x="1018" y="2271"/>
                  </a:cubicBezTo>
                  <a:cubicBezTo>
                    <a:pt x="976" y="2333"/>
                    <a:pt x="950" y="2403"/>
                    <a:pt x="935" y="2468"/>
                  </a:cubicBezTo>
                  <a:close/>
                  <a:moveTo>
                    <a:pt x="977" y="2697"/>
                  </a:moveTo>
                  <a:lnTo>
                    <a:pt x="977" y="2697"/>
                  </a:lnTo>
                  <a:cubicBezTo>
                    <a:pt x="976" y="2696"/>
                    <a:pt x="976" y="2695"/>
                    <a:pt x="976" y="2694"/>
                  </a:cubicBezTo>
                  <a:cubicBezTo>
                    <a:pt x="975" y="2653"/>
                    <a:pt x="975" y="2549"/>
                    <a:pt x="1007" y="2444"/>
                  </a:cubicBezTo>
                  <a:lnTo>
                    <a:pt x="1007" y="2643"/>
                  </a:lnTo>
                  <a:cubicBezTo>
                    <a:pt x="1007" y="2661"/>
                    <a:pt x="1008" y="2679"/>
                    <a:pt x="1011" y="2697"/>
                  </a:cubicBezTo>
                  <a:lnTo>
                    <a:pt x="977" y="2697"/>
                  </a:lnTo>
                  <a:close/>
                  <a:moveTo>
                    <a:pt x="302" y="2698"/>
                  </a:moveTo>
                  <a:lnTo>
                    <a:pt x="302" y="2698"/>
                  </a:lnTo>
                  <a:cubicBezTo>
                    <a:pt x="170" y="2698"/>
                    <a:pt x="62" y="2590"/>
                    <a:pt x="62" y="2458"/>
                  </a:cubicBezTo>
                  <a:lnTo>
                    <a:pt x="62" y="2271"/>
                  </a:lnTo>
                  <a:cubicBezTo>
                    <a:pt x="63" y="2151"/>
                    <a:pt x="114" y="2057"/>
                    <a:pt x="219" y="1980"/>
                  </a:cubicBezTo>
                  <a:lnTo>
                    <a:pt x="357" y="2417"/>
                  </a:lnTo>
                  <a:cubicBezTo>
                    <a:pt x="360" y="2430"/>
                    <a:pt x="372" y="2439"/>
                    <a:pt x="385" y="2439"/>
                  </a:cubicBezTo>
                  <a:cubicBezTo>
                    <a:pt x="385" y="2439"/>
                    <a:pt x="386" y="2439"/>
                    <a:pt x="386" y="2439"/>
                  </a:cubicBezTo>
                  <a:cubicBezTo>
                    <a:pt x="399" y="2439"/>
                    <a:pt x="410" y="2432"/>
                    <a:pt x="415" y="2420"/>
                  </a:cubicBezTo>
                  <a:cubicBezTo>
                    <a:pt x="419" y="2411"/>
                    <a:pt x="505" y="2213"/>
                    <a:pt x="747" y="2264"/>
                  </a:cubicBezTo>
                  <a:cubicBezTo>
                    <a:pt x="786" y="2303"/>
                    <a:pt x="896" y="2435"/>
                    <a:pt x="914" y="2694"/>
                  </a:cubicBezTo>
                  <a:cubicBezTo>
                    <a:pt x="914" y="2695"/>
                    <a:pt x="914" y="2696"/>
                    <a:pt x="914" y="2697"/>
                  </a:cubicBezTo>
                  <a:lnTo>
                    <a:pt x="302" y="2698"/>
                  </a:lnTo>
                  <a:close/>
                  <a:moveTo>
                    <a:pt x="595" y="2201"/>
                  </a:moveTo>
                  <a:lnTo>
                    <a:pt x="595" y="2201"/>
                  </a:lnTo>
                  <a:cubicBezTo>
                    <a:pt x="496" y="2223"/>
                    <a:pt x="432" y="2285"/>
                    <a:pt x="396" y="2333"/>
                  </a:cubicBezTo>
                  <a:lnTo>
                    <a:pt x="275" y="1947"/>
                  </a:lnTo>
                  <a:cubicBezTo>
                    <a:pt x="305" y="1985"/>
                    <a:pt x="419" y="2116"/>
                    <a:pt x="595" y="2201"/>
                  </a:cubicBezTo>
                  <a:close/>
                  <a:moveTo>
                    <a:pt x="213" y="1740"/>
                  </a:moveTo>
                  <a:lnTo>
                    <a:pt x="213" y="1740"/>
                  </a:lnTo>
                  <a:lnTo>
                    <a:pt x="213" y="1113"/>
                  </a:lnTo>
                  <a:cubicBezTo>
                    <a:pt x="214" y="1110"/>
                    <a:pt x="215" y="1107"/>
                    <a:pt x="215" y="1104"/>
                  </a:cubicBezTo>
                  <a:cubicBezTo>
                    <a:pt x="214" y="946"/>
                    <a:pt x="247" y="789"/>
                    <a:pt x="310" y="640"/>
                  </a:cubicBezTo>
                  <a:cubicBezTo>
                    <a:pt x="386" y="463"/>
                    <a:pt x="494" y="348"/>
                    <a:pt x="633" y="300"/>
                  </a:cubicBezTo>
                  <a:cubicBezTo>
                    <a:pt x="856" y="221"/>
                    <a:pt x="1086" y="342"/>
                    <a:pt x="1088" y="343"/>
                  </a:cubicBezTo>
                  <a:cubicBezTo>
                    <a:pt x="1097" y="348"/>
                    <a:pt x="1108" y="348"/>
                    <a:pt x="1117" y="343"/>
                  </a:cubicBezTo>
                  <a:cubicBezTo>
                    <a:pt x="1247" y="278"/>
                    <a:pt x="1354" y="368"/>
                    <a:pt x="1422" y="455"/>
                  </a:cubicBezTo>
                  <a:cubicBezTo>
                    <a:pt x="1422" y="456"/>
                    <a:pt x="1422" y="456"/>
                    <a:pt x="1423" y="457"/>
                  </a:cubicBezTo>
                  <a:cubicBezTo>
                    <a:pt x="1383" y="566"/>
                    <a:pt x="1374" y="710"/>
                    <a:pt x="1396" y="885"/>
                  </a:cubicBezTo>
                  <a:cubicBezTo>
                    <a:pt x="1390" y="888"/>
                    <a:pt x="1384" y="892"/>
                    <a:pt x="1378" y="895"/>
                  </a:cubicBezTo>
                  <a:cubicBezTo>
                    <a:pt x="1375" y="893"/>
                    <a:pt x="1372" y="891"/>
                    <a:pt x="1369" y="890"/>
                  </a:cubicBezTo>
                  <a:cubicBezTo>
                    <a:pt x="1082" y="758"/>
                    <a:pt x="991" y="640"/>
                    <a:pt x="967" y="601"/>
                  </a:cubicBezTo>
                  <a:cubicBezTo>
                    <a:pt x="983" y="584"/>
                    <a:pt x="998" y="566"/>
                    <a:pt x="1014" y="548"/>
                  </a:cubicBezTo>
                  <a:cubicBezTo>
                    <a:pt x="1025" y="534"/>
                    <a:pt x="1023" y="515"/>
                    <a:pt x="1010" y="504"/>
                  </a:cubicBezTo>
                  <a:cubicBezTo>
                    <a:pt x="996" y="493"/>
                    <a:pt x="976" y="494"/>
                    <a:pt x="965" y="508"/>
                  </a:cubicBezTo>
                  <a:cubicBezTo>
                    <a:pt x="819" y="684"/>
                    <a:pt x="667" y="779"/>
                    <a:pt x="566" y="829"/>
                  </a:cubicBezTo>
                  <a:cubicBezTo>
                    <a:pt x="455" y="883"/>
                    <a:pt x="379" y="895"/>
                    <a:pt x="378" y="895"/>
                  </a:cubicBezTo>
                  <a:cubicBezTo>
                    <a:pt x="361" y="898"/>
                    <a:pt x="349" y="913"/>
                    <a:pt x="351" y="931"/>
                  </a:cubicBezTo>
                  <a:cubicBezTo>
                    <a:pt x="354" y="946"/>
                    <a:pt x="367" y="957"/>
                    <a:pt x="382" y="957"/>
                  </a:cubicBezTo>
                  <a:cubicBezTo>
                    <a:pt x="384" y="957"/>
                    <a:pt x="386" y="957"/>
                    <a:pt x="387" y="957"/>
                  </a:cubicBezTo>
                  <a:cubicBezTo>
                    <a:pt x="389" y="957"/>
                    <a:pt x="401" y="955"/>
                    <a:pt x="420" y="950"/>
                  </a:cubicBezTo>
                  <a:cubicBezTo>
                    <a:pt x="330" y="1458"/>
                    <a:pt x="611" y="1659"/>
                    <a:pt x="646" y="1682"/>
                  </a:cubicBezTo>
                  <a:lnTo>
                    <a:pt x="659" y="1695"/>
                  </a:lnTo>
                  <a:cubicBezTo>
                    <a:pt x="660" y="1695"/>
                    <a:pt x="661" y="1696"/>
                    <a:pt x="662" y="1697"/>
                  </a:cubicBezTo>
                  <a:lnTo>
                    <a:pt x="666" y="1700"/>
                  </a:lnTo>
                  <a:lnTo>
                    <a:pt x="666" y="1912"/>
                  </a:lnTo>
                  <a:lnTo>
                    <a:pt x="385" y="1912"/>
                  </a:lnTo>
                  <a:cubicBezTo>
                    <a:pt x="360" y="1912"/>
                    <a:pt x="336" y="1907"/>
                    <a:pt x="314" y="1897"/>
                  </a:cubicBezTo>
                  <a:cubicBezTo>
                    <a:pt x="309" y="1892"/>
                    <a:pt x="303" y="1888"/>
                    <a:pt x="296" y="1887"/>
                  </a:cubicBezTo>
                  <a:cubicBezTo>
                    <a:pt x="247" y="1857"/>
                    <a:pt x="213" y="1803"/>
                    <a:pt x="213" y="1740"/>
                  </a:cubicBezTo>
                  <a:close/>
                  <a:moveTo>
                    <a:pt x="1449" y="1175"/>
                  </a:moveTo>
                  <a:lnTo>
                    <a:pt x="1449" y="1175"/>
                  </a:lnTo>
                  <a:cubicBezTo>
                    <a:pt x="1449" y="1189"/>
                    <a:pt x="1449" y="1204"/>
                    <a:pt x="1451" y="1219"/>
                  </a:cubicBezTo>
                  <a:cubicBezTo>
                    <a:pt x="1394" y="1200"/>
                    <a:pt x="1353" y="1147"/>
                    <a:pt x="1353" y="1084"/>
                  </a:cubicBezTo>
                  <a:cubicBezTo>
                    <a:pt x="1353" y="1034"/>
                    <a:pt x="1379" y="989"/>
                    <a:pt x="1420" y="964"/>
                  </a:cubicBezTo>
                  <a:cubicBezTo>
                    <a:pt x="1420" y="964"/>
                    <a:pt x="1420" y="964"/>
                    <a:pt x="1421" y="964"/>
                  </a:cubicBezTo>
                  <a:lnTo>
                    <a:pt x="1449" y="1175"/>
                  </a:lnTo>
                  <a:close/>
                  <a:moveTo>
                    <a:pt x="1362" y="1262"/>
                  </a:moveTo>
                  <a:lnTo>
                    <a:pt x="1362" y="1262"/>
                  </a:lnTo>
                  <a:cubicBezTo>
                    <a:pt x="1344" y="1425"/>
                    <a:pt x="1280" y="1561"/>
                    <a:pt x="1170" y="1665"/>
                  </a:cubicBezTo>
                  <a:cubicBezTo>
                    <a:pt x="964" y="1860"/>
                    <a:pt x="777" y="1709"/>
                    <a:pt x="706" y="1652"/>
                  </a:cubicBezTo>
                  <a:lnTo>
                    <a:pt x="687" y="1635"/>
                  </a:lnTo>
                  <a:cubicBezTo>
                    <a:pt x="687" y="1635"/>
                    <a:pt x="687" y="1634"/>
                    <a:pt x="687" y="1634"/>
                  </a:cubicBezTo>
                  <a:cubicBezTo>
                    <a:pt x="686" y="1634"/>
                    <a:pt x="686" y="1633"/>
                    <a:pt x="685" y="1632"/>
                  </a:cubicBezTo>
                  <a:cubicBezTo>
                    <a:pt x="684" y="1632"/>
                    <a:pt x="683" y="1631"/>
                    <a:pt x="682" y="1630"/>
                  </a:cubicBezTo>
                  <a:cubicBezTo>
                    <a:pt x="682" y="1630"/>
                    <a:pt x="682" y="1630"/>
                    <a:pt x="682" y="1630"/>
                  </a:cubicBezTo>
                  <a:cubicBezTo>
                    <a:pt x="679" y="1628"/>
                    <a:pt x="384" y="1442"/>
                    <a:pt x="487" y="930"/>
                  </a:cubicBezTo>
                  <a:cubicBezTo>
                    <a:pt x="588" y="895"/>
                    <a:pt x="753" y="816"/>
                    <a:pt x="923" y="647"/>
                  </a:cubicBezTo>
                  <a:cubicBezTo>
                    <a:pt x="962" y="704"/>
                    <a:pt x="1067" y="817"/>
                    <a:pt x="1327" y="939"/>
                  </a:cubicBezTo>
                  <a:cubicBezTo>
                    <a:pt x="1293" y="978"/>
                    <a:pt x="1273" y="1030"/>
                    <a:pt x="1273" y="1084"/>
                  </a:cubicBezTo>
                  <a:cubicBezTo>
                    <a:pt x="1273" y="1157"/>
                    <a:pt x="1308" y="1221"/>
                    <a:pt x="1362" y="1262"/>
                  </a:cubicBezTo>
                  <a:close/>
                  <a:moveTo>
                    <a:pt x="1463" y="1303"/>
                  </a:moveTo>
                  <a:lnTo>
                    <a:pt x="1463" y="1303"/>
                  </a:lnTo>
                  <a:cubicBezTo>
                    <a:pt x="1487" y="1418"/>
                    <a:pt x="1543" y="1520"/>
                    <a:pt x="1621" y="1602"/>
                  </a:cubicBezTo>
                  <a:lnTo>
                    <a:pt x="1621" y="1740"/>
                  </a:lnTo>
                  <a:cubicBezTo>
                    <a:pt x="1621" y="1786"/>
                    <a:pt x="1585" y="1824"/>
                    <a:pt x="1544" y="1854"/>
                  </a:cubicBezTo>
                  <a:cubicBezTo>
                    <a:pt x="1495" y="1872"/>
                    <a:pt x="1447" y="1891"/>
                    <a:pt x="1400" y="1912"/>
                  </a:cubicBezTo>
                  <a:lnTo>
                    <a:pt x="1264" y="1912"/>
                  </a:lnTo>
                  <a:lnTo>
                    <a:pt x="1264" y="1656"/>
                  </a:lnTo>
                  <a:cubicBezTo>
                    <a:pt x="1349" y="1556"/>
                    <a:pt x="1402" y="1435"/>
                    <a:pt x="1421" y="1293"/>
                  </a:cubicBezTo>
                  <a:cubicBezTo>
                    <a:pt x="1434" y="1298"/>
                    <a:pt x="1448" y="1301"/>
                    <a:pt x="1463" y="1303"/>
                  </a:cubicBezTo>
                  <a:close/>
                  <a:moveTo>
                    <a:pt x="1547" y="393"/>
                  </a:moveTo>
                  <a:lnTo>
                    <a:pt x="1547" y="393"/>
                  </a:lnTo>
                  <a:cubicBezTo>
                    <a:pt x="1605" y="318"/>
                    <a:pt x="1673" y="310"/>
                    <a:pt x="1676" y="310"/>
                  </a:cubicBezTo>
                  <a:cubicBezTo>
                    <a:pt x="1689" y="309"/>
                    <a:pt x="1701" y="301"/>
                    <a:pt x="1708" y="290"/>
                  </a:cubicBezTo>
                  <a:cubicBezTo>
                    <a:pt x="1713" y="281"/>
                    <a:pt x="1831" y="79"/>
                    <a:pt x="2125" y="104"/>
                  </a:cubicBezTo>
                  <a:cubicBezTo>
                    <a:pt x="2397" y="127"/>
                    <a:pt x="2419" y="218"/>
                    <a:pt x="2420" y="227"/>
                  </a:cubicBezTo>
                  <a:cubicBezTo>
                    <a:pt x="2419" y="239"/>
                    <a:pt x="2423" y="248"/>
                    <a:pt x="2431" y="257"/>
                  </a:cubicBezTo>
                  <a:cubicBezTo>
                    <a:pt x="2439" y="266"/>
                    <a:pt x="2450" y="269"/>
                    <a:pt x="2462" y="268"/>
                  </a:cubicBezTo>
                  <a:cubicBezTo>
                    <a:pt x="2485" y="267"/>
                    <a:pt x="2557" y="268"/>
                    <a:pt x="2592" y="284"/>
                  </a:cubicBezTo>
                  <a:cubicBezTo>
                    <a:pt x="2608" y="291"/>
                    <a:pt x="2636" y="311"/>
                    <a:pt x="2666" y="344"/>
                  </a:cubicBezTo>
                  <a:lnTo>
                    <a:pt x="2662" y="344"/>
                  </a:lnTo>
                  <a:lnTo>
                    <a:pt x="2662" y="343"/>
                  </a:lnTo>
                  <a:cubicBezTo>
                    <a:pt x="2661" y="345"/>
                    <a:pt x="2639" y="537"/>
                    <a:pt x="2020" y="581"/>
                  </a:cubicBezTo>
                  <a:cubicBezTo>
                    <a:pt x="1841" y="522"/>
                    <a:pt x="1700" y="602"/>
                    <a:pt x="1601" y="819"/>
                  </a:cubicBezTo>
                  <a:lnTo>
                    <a:pt x="1476" y="874"/>
                  </a:lnTo>
                  <a:cubicBezTo>
                    <a:pt x="1441" y="600"/>
                    <a:pt x="1494" y="461"/>
                    <a:pt x="1547" y="393"/>
                  </a:cubicBezTo>
                  <a:close/>
                  <a:moveTo>
                    <a:pt x="2390" y="2257"/>
                  </a:moveTo>
                  <a:lnTo>
                    <a:pt x="2390" y="2257"/>
                  </a:lnTo>
                  <a:cubicBezTo>
                    <a:pt x="2401" y="2322"/>
                    <a:pt x="2432" y="2381"/>
                    <a:pt x="2477" y="2426"/>
                  </a:cubicBezTo>
                  <a:cubicBezTo>
                    <a:pt x="2426" y="2459"/>
                    <a:pt x="2381" y="2495"/>
                    <a:pt x="2344" y="2533"/>
                  </a:cubicBezTo>
                  <a:lnTo>
                    <a:pt x="2304" y="2296"/>
                  </a:lnTo>
                  <a:lnTo>
                    <a:pt x="2390" y="2257"/>
                  </a:lnTo>
                  <a:close/>
                  <a:moveTo>
                    <a:pt x="2385" y="1986"/>
                  </a:moveTo>
                  <a:lnTo>
                    <a:pt x="2385" y="1986"/>
                  </a:lnTo>
                  <a:lnTo>
                    <a:pt x="2385" y="2175"/>
                  </a:lnTo>
                  <a:lnTo>
                    <a:pt x="2308" y="2210"/>
                  </a:lnTo>
                  <a:cubicBezTo>
                    <a:pt x="2308" y="2209"/>
                    <a:pt x="2308" y="2207"/>
                    <a:pt x="2308" y="2206"/>
                  </a:cubicBezTo>
                  <a:lnTo>
                    <a:pt x="2332" y="2001"/>
                  </a:lnTo>
                  <a:cubicBezTo>
                    <a:pt x="2351" y="1997"/>
                    <a:pt x="2369" y="1992"/>
                    <a:pt x="2385" y="1986"/>
                  </a:cubicBezTo>
                  <a:close/>
                  <a:moveTo>
                    <a:pt x="1752" y="1921"/>
                  </a:moveTo>
                  <a:lnTo>
                    <a:pt x="1752" y="1921"/>
                  </a:lnTo>
                  <a:cubicBezTo>
                    <a:pt x="1771" y="1941"/>
                    <a:pt x="1798" y="1958"/>
                    <a:pt x="1833" y="1973"/>
                  </a:cubicBezTo>
                  <a:cubicBezTo>
                    <a:pt x="1862" y="1985"/>
                    <a:pt x="1896" y="1996"/>
                    <a:pt x="1933" y="2003"/>
                  </a:cubicBezTo>
                  <a:lnTo>
                    <a:pt x="1972" y="2207"/>
                  </a:lnTo>
                  <a:cubicBezTo>
                    <a:pt x="1972" y="2208"/>
                    <a:pt x="1972" y="2209"/>
                    <a:pt x="1972" y="2209"/>
                  </a:cubicBezTo>
                  <a:lnTo>
                    <a:pt x="1641" y="2052"/>
                  </a:lnTo>
                  <a:lnTo>
                    <a:pt x="1752" y="1921"/>
                  </a:lnTo>
                  <a:close/>
                  <a:moveTo>
                    <a:pt x="1683" y="1740"/>
                  </a:moveTo>
                  <a:lnTo>
                    <a:pt x="1683" y="1740"/>
                  </a:lnTo>
                  <a:lnTo>
                    <a:pt x="1683" y="1660"/>
                  </a:lnTo>
                  <a:cubicBezTo>
                    <a:pt x="1700" y="1673"/>
                    <a:pt x="1718" y="1686"/>
                    <a:pt x="1736" y="1698"/>
                  </a:cubicBezTo>
                  <a:cubicBezTo>
                    <a:pt x="1736" y="1698"/>
                    <a:pt x="1736" y="1699"/>
                    <a:pt x="1736" y="1700"/>
                  </a:cubicBezTo>
                  <a:cubicBezTo>
                    <a:pt x="1736" y="1700"/>
                    <a:pt x="1748" y="1755"/>
                    <a:pt x="1746" y="1820"/>
                  </a:cubicBezTo>
                  <a:cubicBezTo>
                    <a:pt x="1728" y="1819"/>
                    <a:pt x="1695" y="1820"/>
                    <a:pt x="1659" y="1824"/>
                  </a:cubicBezTo>
                  <a:cubicBezTo>
                    <a:pt x="1674" y="1799"/>
                    <a:pt x="1683" y="1772"/>
                    <a:pt x="1683" y="1740"/>
                  </a:cubicBezTo>
                  <a:close/>
                  <a:moveTo>
                    <a:pt x="2303" y="1511"/>
                  </a:moveTo>
                  <a:lnTo>
                    <a:pt x="2303" y="1511"/>
                  </a:lnTo>
                  <a:cubicBezTo>
                    <a:pt x="2303" y="1561"/>
                    <a:pt x="2262" y="1602"/>
                    <a:pt x="2211" y="1602"/>
                  </a:cubicBezTo>
                  <a:lnTo>
                    <a:pt x="2085" y="1602"/>
                  </a:lnTo>
                  <a:cubicBezTo>
                    <a:pt x="2035" y="1602"/>
                    <a:pt x="1994" y="1561"/>
                    <a:pt x="1994" y="1511"/>
                  </a:cubicBezTo>
                  <a:cubicBezTo>
                    <a:pt x="1994" y="1461"/>
                    <a:pt x="2035" y="1420"/>
                    <a:pt x="2085" y="1420"/>
                  </a:cubicBezTo>
                  <a:lnTo>
                    <a:pt x="2211" y="1420"/>
                  </a:lnTo>
                  <a:cubicBezTo>
                    <a:pt x="2262" y="1420"/>
                    <a:pt x="2303" y="1461"/>
                    <a:pt x="2303" y="1511"/>
                  </a:cubicBezTo>
                  <a:close/>
                  <a:moveTo>
                    <a:pt x="2024" y="801"/>
                  </a:moveTo>
                  <a:lnTo>
                    <a:pt x="2024" y="801"/>
                  </a:lnTo>
                  <a:cubicBezTo>
                    <a:pt x="2051" y="801"/>
                    <a:pt x="2073" y="823"/>
                    <a:pt x="2073" y="850"/>
                  </a:cubicBezTo>
                  <a:lnTo>
                    <a:pt x="2073" y="975"/>
                  </a:lnTo>
                  <a:cubicBezTo>
                    <a:pt x="2073" y="1002"/>
                    <a:pt x="2051" y="1024"/>
                    <a:pt x="2024" y="1024"/>
                  </a:cubicBezTo>
                  <a:lnTo>
                    <a:pt x="1735" y="1024"/>
                  </a:lnTo>
                  <a:cubicBezTo>
                    <a:pt x="1708" y="1024"/>
                    <a:pt x="1686" y="1002"/>
                    <a:pt x="1686" y="975"/>
                  </a:cubicBezTo>
                  <a:lnTo>
                    <a:pt x="1686" y="850"/>
                  </a:lnTo>
                  <a:cubicBezTo>
                    <a:pt x="1686" y="823"/>
                    <a:pt x="1708" y="801"/>
                    <a:pt x="1735" y="801"/>
                  </a:cubicBezTo>
                  <a:lnTo>
                    <a:pt x="2024" y="801"/>
                  </a:lnTo>
                  <a:close/>
                  <a:moveTo>
                    <a:pt x="2474" y="801"/>
                  </a:moveTo>
                  <a:lnTo>
                    <a:pt x="2474" y="801"/>
                  </a:lnTo>
                  <a:cubicBezTo>
                    <a:pt x="2450" y="874"/>
                    <a:pt x="2430" y="949"/>
                    <a:pt x="2416" y="1024"/>
                  </a:cubicBezTo>
                  <a:lnTo>
                    <a:pt x="2233" y="1024"/>
                  </a:lnTo>
                  <a:cubicBezTo>
                    <a:pt x="2206" y="1024"/>
                    <a:pt x="2184" y="1002"/>
                    <a:pt x="2184" y="975"/>
                  </a:cubicBezTo>
                  <a:lnTo>
                    <a:pt x="2184" y="850"/>
                  </a:lnTo>
                  <a:cubicBezTo>
                    <a:pt x="2184" y="823"/>
                    <a:pt x="2206" y="801"/>
                    <a:pt x="2233" y="801"/>
                  </a:cubicBezTo>
                  <a:lnTo>
                    <a:pt x="2474" y="801"/>
                  </a:lnTo>
                  <a:close/>
                  <a:moveTo>
                    <a:pt x="2233" y="745"/>
                  </a:moveTo>
                  <a:lnTo>
                    <a:pt x="2233" y="745"/>
                  </a:lnTo>
                  <a:cubicBezTo>
                    <a:pt x="2176" y="745"/>
                    <a:pt x="2129" y="792"/>
                    <a:pt x="2129" y="849"/>
                  </a:cubicBezTo>
                  <a:cubicBezTo>
                    <a:pt x="2128" y="792"/>
                    <a:pt x="2081" y="745"/>
                    <a:pt x="2024" y="745"/>
                  </a:cubicBezTo>
                  <a:lnTo>
                    <a:pt x="1736" y="745"/>
                  </a:lnTo>
                  <a:cubicBezTo>
                    <a:pt x="1828" y="622"/>
                    <a:pt x="1926" y="634"/>
                    <a:pt x="1998" y="659"/>
                  </a:cubicBezTo>
                  <a:cubicBezTo>
                    <a:pt x="2003" y="661"/>
                    <a:pt x="2009" y="662"/>
                    <a:pt x="2014" y="662"/>
                  </a:cubicBezTo>
                  <a:cubicBezTo>
                    <a:pt x="2015" y="662"/>
                    <a:pt x="2016" y="662"/>
                    <a:pt x="2017" y="662"/>
                  </a:cubicBezTo>
                  <a:cubicBezTo>
                    <a:pt x="2315" y="641"/>
                    <a:pt x="2491" y="586"/>
                    <a:pt x="2594" y="527"/>
                  </a:cubicBezTo>
                  <a:cubicBezTo>
                    <a:pt x="2569" y="571"/>
                    <a:pt x="2546" y="618"/>
                    <a:pt x="2525" y="668"/>
                  </a:cubicBezTo>
                  <a:cubicBezTo>
                    <a:pt x="2514" y="694"/>
                    <a:pt x="2503" y="719"/>
                    <a:pt x="2494" y="745"/>
                  </a:cubicBezTo>
                  <a:lnTo>
                    <a:pt x="2233" y="745"/>
                  </a:lnTo>
                  <a:close/>
                  <a:moveTo>
                    <a:pt x="1735" y="1079"/>
                  </a:moveTo>
                  <a:lnTo>
                    <a:pt x="1735" y="1079"/>
                  </a:lnTo>
                  <a:lnTo>
                    <a:pt x="2024" y="1079"/>
                  </a:lnTo>
                  <a:cubicBezTo>
                    <a:pt x="2081" y="1079"/>
                    <a:pt x="2128" y="1033"/>
                    <a:pt x="2129" y="975"/>
                  </a:cubicBezTo>
                  <a:cubicBezTo>
                    <a:pt x="2129" y="1033"/>
                    <a:pt x="2176" y="1079"/>
                    <a:pt x="2233" y="1079"/>
                  </a:cubicBezTo>
                  <a:lnTo>
                    <a:pt x="2406" y="1079"/>
                  </a:lnTo>
                  <a:cubicBezTo>
                    <a:pt x="2396" y="1149"/>
                    <a:pt x="2390" y="1219"/>
                    <a:pt x="2388" y="1290"/>
                  </a:cubicBezTo>
                  <a:cubicBezTo>
                    <a:pt x="2386" y="1294"/>
                    <a:pt x="2385" y="1299"/>
                    <a:pt x="2385" y="1303"/>
                  </a:cubicBezTo>
                  <a:lnTo>
                    <a:pt x="2385" y="1369"/>
                  </a:lnTo>
                  <a:cubicBezTo>
                    <a:pt x="2343" y="1316"/>
                    <a:pt x="2278" y="1281"/>
                    <a:pt x="2204" y="1281"/>
                  </a:cubicBezTo>
                  <a:lnTo>
                    <a:pt x="2073" y="1281"/>
                  </a:lnTo>
                  <a:cubicBezTo>
                    <a:pt x="1946" y="1281"/>
                    <a:pt x="1843" y="1384"/>
                    <a:pt x="1843" y="1511"/>
                  </a:cubicBezTo>
                  <a:lnTo>
                    <a:pt x="1843" y="1604"/>
                  </a:lnTo>
                  <a:cubicBezTo>
                    <a:pt x="1843" y="1627"/>
                    <a:pt x="1846" y="1649"/>
                    <a:pt x="1853" y="1670"/>
                  </a:cubicBezTo>
                  <a:cubicBezTo>
                    <a:pt x="1662" y="1585"/>
                    <a:pt x="1529" y="1394"/>
                    <a:pt x="1529" y="1172"/>
                  </a:cubicBezTo>
                  <a:cubicBezTo>
                    <a:pt x="1529" y="1170"/>
                    <a:pt x="1529" y="1168"/>
                    <a:pt x="1529" y="1167"/>
                  </a:cubicBezTo>
                  <a:lnTo>
                    <a:pt x="1500" y="951"/>
                  </a:lnTo>
                  <a:lnTo>
                    <a:pt x="1631" y="894"/>
                  </a:lnTo>
                  <a:lnTo>
                    <a:pt x="1631" y="975"/>
                  </a:lnTo>
                  <a:cubicBezTo>
                    <a:pt x="1631" y="1032"/>
                    <a:pt x="1678" y="1079"/>
                    <a:pt x="1735" y="1079"/>
                  </a:cubicBezTo>
                  <a:close/>
                  <a:moveTo>
                    <a:pt x="2260" y="2014"/>
                  </a:moveTo>
                  <a:lnTo>
                    <a:pt x="2260" y="2014"/>
                  </a:lnTo>
                  <a:lnTo>
                    <a:pt x="2238" y="2199"/>
                  </a:lnTo>
                  <a:cubicBezTo>
                    <a:pt x="2238" y="2201"/>
                    <a:pt x="2238" y="2202"/>
                    <a:pt x="2238" y="2203"/>
                  </a:cubicBezTo>
                  <a:cubicBezTo>
                    <a:pt x="2238" y="2236"/>
                    <a:pt x="2211" y="2262"/>
                    <a:pt x="2179" y="2262"/>
                  </a:cubicBezTo>
                  <a:lnTo>
                    <a:pt x="2100" y="2262"/>
                  </a:lnTo>
                  <a:cubicBezTo>
                    <a:pt x="2068" y="2262"/>
                    <a:pt x="2042" y="2236"/>
                    <a:pt x="2042" y="2203"/>
                  </a:cubicBezTo>
                  <a:cubicBezTo>
                    <a:pt x="2042" y="2201"/>
                    <a:pt x="2042" y="2199"/>
                    <a:pt x="2041" y="2197"/>
                  </a:cubicBezTo>
                  <a:lnTo>
                    <a:pt x="2007" y="2015"/>
                  </a:lnTo>
                  <a:cubicBezTo>
                    <a:pt x="2090" y="2025"/>
                    <a:pt x="2179" y="2025"/>
                    <a:pt x="2260" y="2014"/>
                  </a:cubicBezTo>
                  <a:close/>
                  <a:moveTo>
                    <a:pt x="1864" y="1899"/>
                  </a:moveTo>
                  <a:lnTo>
                    <a:pt x="1864" y="1899"/>
                  </a:lnTo>
                  <a:cubicBezTo>
                    <a:pt x="1845" y="1891"/>
                    <a:pt x="1830" y="1882"/>
                    <a:pt x="1818" y="1873"/>
                  </a:cubicBezTo>
                  <a:cubicBezTo>
                    <a:pt x="1822" y="1868"/>
                    <a:pt x="1824" y="1862"/>
                    <a:pt x="1825" y="1856"/>
                  </a:cubicBezTo>
                  <a:cubicBezTo>
                    <a:pt x="1829" y="1815"/>
                    <a:pt x="1827" y="1776"/>
                    <a:pt x="1824" y="1745"/>
                  </a:cubicBezTo>
                  <a:cubicBezTo>
                    <a:pt x="1856" y="1759"/>
                    <a:pt x="1890" y="1771"/>
                    <a:pt x="1924" y="1779"/>
                  </a:cubicBezTo>
                  <a:cubicBezTo>
                    <a:pt x="1964" y="1814"/>
                    <a:pt x="2016" y="1834"/>
                    <a:pt x="2073" y="1834"/>
                  </a:cubicBezTo>
                  <a:lnTo>
                    <a:pt x="2204" y="1834"/>
                  </a:lnTo>
                  <a:cubicBezTo>
                    <a:pt x="2275" y="1834"/>
                    <a:pt x="2338" y="1802"/>
                    <a:pt x="2380" y="1752"/>
                  </a:cubicBezTo>
                  <a:cubicBezTo>
                    <a:pt x="2382" y="1751"/>
                    <a:pt x="2384" y="1751"/>
                    <a:pt x="2385" y="1750"/>
                  </a:cubicBezTo>
                  <a:lnTo>
                    <a:pt x="2385" y="1900"/>
                  </a:lnTo>
                  <a:cubicBezTo>
                    <a:pt x="2258" y="1956"/>
                    <a:pt x="1998" y="1956"/>
                    <a:pt x="1864" y="1899"/>
                  </a:cubicBezTo>
                  <a:close/>
                  <a:moveTo>
                    <a:pt x="3113" y="2055"/>
                  </a:moveTo>
                  <a:lnTo>
                    <a:pt x="3113" y="2055"/>
                  </a:lnTo>
                  <a:cubicBezTo>
                    <a:pt x="3109" y="2052"/>
                    <a:pt x="2715" y="1748"/>
                    <a:pt x="2844" y="1062"/>
                  </a:cubicBezTo>
                  <a:lnTo>
                    <a:pt x="3046" y="1062"/>
                  </a:lnTo>
                  <a:cubicBezTo>
                    <a:pt x="3069" y="1062"/>
                    <a:pt x="3088" y="1042"/>
                    <a:pt x="3088" y="1019"/>
                  </a:cubicBezTo>
                  <a:lnTo>
                    <a:pt x="3088" y="950"/>
                  </a:lnTo>
                  <a:lnTo>
                    <a:pt x="3128" y="1036"/>
                  </a:lnTo>
                  <a:cubicBezTo>
                    <a:pt x="3135" y="1052"/>
                    <a:pt x="3150" y="1062"/>
                    <a:pt x="3167" y="1062"/>
                  </a:cubicBezTo>
                  <a:lnTo>
                    <a:pt x="3348" y="1062"/>
                  </a:lnTo>
                  <a:cubicBezTo>
                    <a:pt x="3370" y="1062"/>
                    <a:pt x="3389" y="1045"/>
                    <a:pt x="3391" y="1023"/>
                  </a:cubicBezTo>
                  <a:lnTo>
                    <a:pt x="3403" y="886"/>
                  </a:lnTo>
                  <a:lnTo>
                    <a:pt x="3427" y="1034"/>
                  </a:lnTo>
                  <a:cubicBezTo>
                    <a:pt x="3430" y="1054"/>
                    <a:pt x="3448" y="1070"/>
                    <a:pt x="3469" y="1070"/>
                  </a:cubicBezTo>
                  <a:lnTo>
                    <a:pt x="3744" y="1070"/>
                  </a:lnTo>
                  <a:cubicBezTo>
                    <a:pt x="3765" y="1070"/>
                    <a:pt x="3784" y="1053"/>
                    <a:pt x="3786" y="1032"/>
                  </a:cubicBezTo>
                  <a:lnTo>
                    <a:pt x="3796" y="945"/>
                  </a:lnTo>
                  <a:lnTo>
                    <a:pt x="3832" y="1052"/>
                  </a:lnTo>
                  <a:cubicBezTo>
                    <a:pt x="3838" y="1070"/>
                    <a:pt x="3854" y="1082"/>
                    <a:pt x="3873" y="1082"/>
                  </a:cubicBezTo>
                  <a:lnTo>
                    <a:pt x="3986" y="1082"/>
                  </a:lnTo>
                  <a:cubicBezTo>
                    <a:pt x="3991" y="1082"/>
                    <a:pt x="3995" y="1081"/>
                    <a:pt x="4000" y="1079"/>
                  </a:cubicBezTo>
                  <a:cubicBezTo>
                    <a:pt x="4039" y="1227"/>
                    <a:pt x="4144" y="1751"/>
                    <a:pt x="3777" y="2099"/>
                  </a:cubicBezTo>
                  <a:cubicBezTo>
                    <a:pt x="3495" y="2367"/>
                    <a:pt x="3240" y="2160"/>
                    <a:pt x="3143" y="2082"/>
                  </a:cubicBezTo>
                  <a:lnTo>
                    <a:pt x="3137" y="2078"/>
                  </a:lnTo>
                  <a:lnTo>
                    <a:pt x="3118" y="2058"/>
                  </a:lnTo>
                  <a:cubicBezTo>
                    <a:pt x="3117" y="2058"/>
                    <a:pt x="3116" y="2057"/>
                    <a:pt x="3115" y="2057"/>
                  </a:cubicBezTo>
                  <a:cubicBezTo>
                    <a:pt x="3115" y="2056"/>
                    <a:pt x="3114" y="2055"/>
                    <a:pt x="3113" y="2055"/>
                  </a:cubicBezTo>
                  <a:close/>
                  <a:moveTo>
                    <a:pt x="3131" y="2523"/>
                  </a:moveTo>
                  <a:lnTo>
                    <a:pt x="3131" y="2523"/>
                  </a:lnTo>
                  <a:cubicBezTo>
                    <a:pt x="3154" y="2523"/>
                    <a:pt x="3173" y="2504"/>
                    <a:pt x="3173" y="2480"/>
                  </a:cubicBezTo>
                  <a:lnTo>
                    <a:pt x="3173" y="2212"/>
                  </a:lnTo>
                  <a:cubicBezTo>
                    <a:pt x="3226" y="2247"/>
                    <a:pt x="3293" y="2284"/>
                    <a:pt x="3372" y="2304"/>
                  </a:cubicBezTo>
                  <a:cubicBezTo>
                    <a:pt x="3410" y="2313"/>
                    <a:pt x="3448" y="2318"/>
                    <a:pt x="3485" y="2318"/>
                  </a:cubicBezTo>
                  <a:cubicBezTo>
                    <a:pt x="3602" y="2318"/>
                    <a:pt x="3714" y="2271"/>
                    <a:pt x="3819" y="2176"/>
                  </a:cubicBezTo>
                  <a:lnTo>
                    <a:pt x="3819" y="2480"/>
                  </a:lnTo>
                  <a:cubicBezTo>
                    <a:pt x="3819" y="2504"/>
                    <a:pt x="3838" y="2523"/>
                    <a:pt x="3862" y="2523"/>
                  </a:cubicBezTo>
                  <a:lnTo>
                    <a:pt x="4156" y="2523"/>
                  </a:lnTo>
                  <a:cubicBezTo>
                    <a:pt x="4170" y="2523"/>
                    <a:pt x="4184" y="2522"/>
                    <a:pt x="4198" y="2520"/>
                  </a:cubicBezTo>
                  <a:cubicBezTo>
                    <a:pt x="3921" y="2757"/>
                    <a:pt x="3641" y="2868"/>
                    <a:pt x="3364" y="2849"/>
                  </a:cubicBezTo>
                  <a:cubicBezTo>
                    <a:pt x="3049" y="2828"/>
                    <a:pt x="2808" y="2643"/>
                    <a:pt x="2682" y="2522"/>
                  </a:cubicBezTo>
                  <a:cubicBezTo>
                    <a:pt x="2690" y="2523"/>
                    <a:pt x="2698" y="2523"/>
                    <a:pt x="2706" y="2523"/>
                  </a:cubicBezTo>
                  <a:lnTo>
                    <a:pt x="3131" y="2523"/>
                  </a:lnTo>
                  <a:close/>
                  <a:moveTo>
                    <a:pt x="2775" y="422"/>
                  </a:moveTo>
                  <a:lnTo>
                    <a:pt x="2775" y="422"/>
                  </a:lnTo>
                  <a:cubicBezTo>
                    <a:pt x="2777" y="419"/>
                    <a:pt x="2779" y="417"/>
                    <a:pt x="2781" y="414"/>
                  </a:cubicBezTo>
                  <a:cubicBezTo>
                    <a:pt x="2857" y="331"/>
                    <a:pt x="2944" y="272"/>
                    <a:pt x="3043" y="237"/>
                  </a:cubicBezTo>
                  <a:cubicBezTo>
                    <a:pt x="3348" y="130"/>
                    <a:pt x="3662" y="294"/>
                    <a:pt x="3665" y="296"/>
                  </a:cubicBezTo>
                  <a:cubicBezTo>
                    <a:pt x="3677" y="303"/>
                    <a:pt x="3692" y="303"/>
                    <a:pt x="3704" y="297"/>
                  </a:cubicBezTo>
                  <a:cubicBezTo>
                    <a:pt x="3794" y="251"/>
                    <a:pt x="3885" y="256"/>
                    <a:pt x="3974" y="312"/>
                  </a:cubicBezTo>
                  <a:cubicBezTo>
                    <a:pt x="4226" y="469"/>
                    <a:pt x="4396" y="966"/>
                    <a:pt x="4392" y="1314"/>
                  </a:cubicBezTo>
                  <a:lnTo>
                    <a:pt x="4391" y="2203"/>
                  </a:lnTo>
                  <a:cubicBezTo>
                    <a:pt x="4391" y="2332"/>
                    <a:pt x="4286" y="2437"/>
                    <a:pt x="4156" y="2437"/>
                  </a:cubicBezTo>
                  <a:lnTo>
                    <a:pt x="3904" y="2437"/>
                  </a:lnTo>
                  <a:lnTo>
                    <a:pt x="3904" y="2088"/>
                  </a:lnTo>
                  <a:cubicBezTo>
                    <a:pt x="4054" y="1911"/>
                    <a:pt x="4131" y="1681"/>
                    <a:pt x="4130" y="1416"/>
                  </a:cubicBezTo>
                  <a:cubicBezTo>
                    <a:pt x="4129" y="1189"/>
                    <a:pt x="4072" y="1018"/>
                    <a:pt x="4069" y="1011"/>
                  </a:cubicBezTo>
                  <a:cubicBezTo>
                    <a:pt x="4062" y="989"/>
                    <a:pt x="4037" y="977"/>
                    <a:pt x="4015" y="984"/>
                  </a:cubicBezTo>
                  <a:cubicBezTo>
                    <a:pt x="4007" y="987"/>
                    <a:pt x="4001" y="992"/>
                    <a:pt x="3996" y="998"/>
                  </a:cubicBezTo>
                  <a:cubicBezTo>
                    <a:pt x="3993" y="997"/>
                    <a:pt x="3989" y="996"/>
                    <a:pt x="3986" y="996"/>
                  </a:cubicBezTo>
                  <a:lnTo>
                    <a:pt x="3903" y="996"/>
                  </a:lnTo>
                  <a:lnTo>
                    <a:pt x="3816" y="735"/>
                  </a:lnTo>
                  <a:cubicBezTo>
                    <a:pt x="3810" y="716"/>
                    <a:pt x="3791" y="704"/>
                    <a:pt x="3771" y="706"/>
                  </a:cubicBezTo>
                  <a:cubicBezTo>
                    <a:pt x="3751" y="708"/>
                    <a:pt x="3736" y="724"/>
                    <a:pt x="3733" y="744"/>
                  </a:cubicBezTo>
                  <a:lnTo>
                    <a:pt x="3705" y="984"/>
                  </a:lnTo>
                  <a:lnTo>
                    <a:pt x="3506" y="984"/>
                  </a:lnTo>
                  <a:lnTo>
                    <a:pt x="3479" y="822"/>
                  </a:lnTo>
                  <a:cubicBezTo>
                    <a:pt x="3476" y="800"/>
                    <a:pt x="3455" y="784"/>
                    <a:pt x="3432" y="787"/>
                  </a:cubicBezTo>
                  <a:lnTo>
                    <a:pt x="3360" y="795"/>
                  </a:lnTo>
                  <a:cubicBezTo>
                    <a:pt x="3339" y="797"/>
                    <a:pt x="3324" y="813"/>
                    <a:pt x="3322" y="833"/>
                  </a:cubicBezTo>
                  <a:lnTo>
                    <a:pt x="3309" y="976"/>
                  </a:lnTo>
                  <a:lnTo>
                    <a:pt x="3194" y="976"/>
                  </a:lnTo>
                  <a:lnTo>
                    <a:pt x="3085" y="735"/>
                  </a:lnTo>
                  <a:cubicBezTo>
                    <a:pt x="3076" y="717"/>
                    <a:pt x="3056" y="706"/>
                    <a:pt x="3037" y="711"/>
                  </a:cubicBezTo>
                  <a:cubicBezTo>
                    <a:pt x="3017" y="715"/>
                    <a:pt x="3003" y="732"/>
                    <a:pt x="3003" y="753"/>
                  </a:cubicBezTo>
                  <a:lnTo>
                    <a:pt x="3003" y="976"/>
                  </a:lnTo>
                  <a:lnTo>
                    <a:pt x="2812" y="976"/>
                  </a:lnTo>
                  <a:cubicBezTo>
                    <a:pt x="2799" y="976"/>
                    <a:pt x="2788" y="982"/>
                    <a:pt x="2780" y="991"/>
                  </a:cubicBezTo>
                  <a:cubicBezTo>
                    <a:pt x="2773" y="997"/>
                    <a:pt x="2768" y="1005"/>
                    <a:pt x="2766" y="1014"/>
                  </a:cubicBezTo>
                  <a:cubicBezTo>
                    <a:pt x="2613" y="1754"/>
                    <a:pt x="3021" y="2091"/>
                    <a:pt x="3060" y="2121"/>
                  </a:cubicBezTo>
                  <a:lnTo>
                    <a:pt x="3079" y="2140"/>
                  </a:lnTo>
                  <a:cubicBezTo>
                    <a:pt x="3080" y="2141"/>
                    <a:pt x="3081" y="2142"/>
                    <a:pt x="3082" y="2143"/>
                  </a:cubicBezTo>
                  <a:lnTo>
                    <a:pt x="3088" y="2147"/>
                  </a:lnTo>
                  <a:lnTo>
                    <a:pt x="3088" y="2437"/>
                  </a:lnTo>
                  <a:lnTo>
                    <a:pt x="2706" y="2437"/>
                  </a:lnTo>
                  <a:cubicBezTo>
                    <a:pt x="2576" y="2437"/>
                    <a:pt x="2471" y="2332"/>
                    <a:pt x="2471" y="2203"/>
                  </a:cubicBezTo>
                  <a:lnTo>
                    <a:pt x="2471" y="1347"/>
                  </a:lnTo>
                  <a:cubicBezTo>
                    <a:pt x="2472" y="1343"/>
                    <a:pt x="2473" y="1339"/>
                    <a:pt x="2473" y="1335"/>
                  </a:cubicBezTo>
                  <a:cubicBezTo>
                    <a:pt x="2472" y="1118"/>
                    <a:pt x="2516" y="905"/>
                    <a:pt x="2603" y="701"/>
                  </a:cubicBezTo>
                  <a:cubicBezTo>
                    <a:pt x="2651" y="590"/>
                    <a:pt x="2708" y="496"/>
                    <a:pt x="2775" y="422"/>
                  </a:cubicBezTo>
                  <a:close/>
                  <a:moveTo>
                    <a:pt x="4784" y="2924"/>
                  </a:moveTo>
                  <a:lnTo>
                    <a:pt x="4784" y="2924"/>
                  </a:lnTo>
                  <a:cubicBezTo>
                    <a:pt x="4782" y="2692"/>
                    <a:pt x="4665" y="2520"/>
                    <a:pt x="4419" y="2385"/>
                  </a:cubicBezTo>
                  <a:cubicBezTo>
                    <a:pt x="4455" y="2333"/>
                    <a:pt x="4477" y="2270"/>
                    <a:pt x="4477" y="2203"/>
                  </a:cubicBezTo>
                  <a:lnTo>
                    <a:pt x="4477" y="1315"/>
                  </a:lnTo>
                  <a:cubicBezTo>
                    <a:pt x="4482" y="936"/>
                    <a:pt x="4299" y="414"/>
                    <a:pt x="4020" y="240"/>
                  </a:cubicBezTo>
                  <a:cubicBezTo>
                    <a:pt x="3911" y="172"/>
                    <a:pt x="3796" y="162"/>
                    <a:pt x="3686" y="211"/>
                  </a:cubicBezTo>
                  <a:cubicBezTo>
                    <a:pt x="3607" y="174"/>
                    <a:pt x="3313" y="51"/>
                    <a:pt x="3015" y="156"/>
                  </a:cubicBezTo>
                  <a:cubicBezTo>
                    <a:pt x="2917" y="191"/>
                    <a:pt x="2829" y="246"/>
                    <a:pt x="2751" y="322"/>
                  </a:cubicBezTo>
                  <a:cubicBezTo>
                    <a:pt x="2708" y="263"/>
                    <a:pt x="2660" y="227"/>
                    <a:pt x="2626" y="211"/>
                  </a:cubicBezTo>
                  <a:cubicBezTo>
                    <a:pt x="2586" y="193"/>
                    <a:pt x="2528" y="188"/>
                    <a:pt x="2492" y="188"/>
                  </a:cubicBezTo>
                  <a:cubicBezTo>
                    <a:pt x="2470" y="134"/>
                    <a:pt x="2394" y="46"/>
                    <a:pt x="2131" y="25"/>
                  </a:cubicBezTo>
                  <a:cubicBezTo>
                    <a:pt x="1834" y="0"/>
                    <a:pt x="1687" y="177"/>
                    <a:pt x="1648" y="234"/>
                  </a:cubicBezTo>
                  <a:cubicBezTo>
                    <a:pt x="1614" y="242"/>
                    <a:pt x="1545" y="266"/>
                    <a:pt x="1486" y="341"/>
                  </a:cubicBezTo>
                  <a:cubicBezTo>
                    <a:pt x="1473" y="357"/>
                    <a:pt x="1462" y="374"/>
                    <a:pt x="1451" y="393"/>
                  </a:cubicBezTo>
                  <a:cubicBezTo>
                    <a:pt x="1345" y="268"/>
                    <a:pt x="1223" y="228"/>
                    <a:pt x="1104" y="281"/>
                  </a:cubicBezTo>
                  <a:cubicBezTo>
                    <a:pt x="1046" y="253"/>
                    <a:pt x="831" y="164"/>
                    <a:pt x="612" y="240"/>
                  </a:cubicBezTo>
                  <a:cubicBezTo>
                    <a:pt x="457" y="295"/>
                    <a:pt x="336" y="421"/>
                    <a:pt x="253" y="616"/>
                  </a:cubicBezTo>
                  <a:cubicBezTo>
                    <a:pt x="190" y="762"/>
                    <a:pt x="156" y="915"/>
                    <a:pt x="153" y="1071"/>
                  </a:cubicBezTo>
                  <a:cubicBezTo>
                    <a:pt x="151" y="1074"/>
                    <a:pt x="151" y="1078"/>
                    <a:pt x="151" y="1081"/>
                  </a:cubicBezTo>
                  <a:lnTo>
                    <a:pt x="151" y="1740"/>
                  </a:lnTo>
                  <a:cubicBezTo>
                    <a:pt x="151" y="1804"/>
                    <a:pt x="176" y="1862"/>
                    <a:pt x="218" y="1904"/>
                  </a:cubicBezTo>
                  <a:cubicBezTo>
                    <a:pt x="72" y="1998"/>
                    <a:pt x="1" y="2118"/>
                    <a:pt x="0" y="2271"/>
                  </a:cubicBezTo>
                  <a:lnTo>
                    <a:pt x="0" y="2458"/>
                  </a:lnTo>
                  <a:cubicBezTo>
                    <a:pt x="0" y="2625"/>
                    <a:pt x="135" y="2760"/>
                    <a:pt x="302" y="2760"/>
                  </a:cubicBezTo>
                  <a:lnTo>
                    <a:pt x="1026" y="2760"/>
                  </a:lnTo>
                  <a:cubicBezTo>
                    <a:pt x="1075" y="2902"/>
                    <a:pt x="1210" y="3004"/>
                    <a:pt x="1369" y="3004"/>
                  </a:cubicBezTo>
                  <a:lnTo>
                    <a:pt x="1875" y="3004"/>
                  </a:lnTo>
                  <a:lnTo>
                    <a:pt x="1868" y="3046"/>
                  </a:lnTo>
                  <a:cubicBezTo>
                    <a:pt x="1867" y="3048"/>
                    <a:pt x="1867" y="3051"/>
                    <a:pt x="1867" y="3053"/>
                  </a:cubicBezTo>
                  <a:cubicBezTo>
                    <a:pt x="1867" y="3070"/>
                    <a:pt x="1867" y="3070"/>
                    <a:pt x="1915" y="3125"/>
                  </a:cubicBezTo>
                  <a:cubicBezTo>
                    <a:pt x="1938" y="3150"/>
                    <a:pt x="1967" y="3183"/>
                    <a:pt x="1997" y="3216"/>
                  </a:cubicBezTo>
                  <a:cubicBezTo>
                    <a:pt x="2057" y="3282"/>
                    <a:pt x="2116" y="3348"/>
                    <a:pt x="2116" y="3348"/>
                  </a:cubicBezTo>
                  <a:cubicBezTo>
                    <a:pt x="2124" y="3357"/>
                    <a:pt x="2136" y="3363"/>
                    <a:pt x="2148" y="3363"/>
                  </a:cubicBezTo>
                  <a:lnTo>
                    <a:pt x="2149" y="3363"/>
                  </a:lnTo>
                  <a:cubicBezTo>
                    <a:pt x="2161" y="3363"/>
                    <a:pt x="2173" y="3357"/>
                    <a:pt x="2181" y="3348"/>
                  </a:cubicBezTo>
                  <a:lnTo>
                    <a:pt x="2204" y="3323"/>
                  </a:lnTo>
                  <a:cubicBezTo>
                    <a:pt x="2262" y="3481"/>
                    <a:pt x="2414" y="3595"/>
                    <a:pt x="2592" y="3595"/>
                  </a:cubicBezTo>
                  <a:lnTo>
                    <a:pt x="4370" y="3593"/>
                  </a:lnTo>
                  <a:cubicBezTo>
                    <a:pt x="4598" y="3593"/>
                    <a:pt x="4784" y="3408"/>
                    <a:pt x="4784" y="3180"/>
                  </a:cubicBezTo>
                  <a:lnTo>
                    <a:pt x="4784" y="292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D485A5E3-0324-4D47-BE6C-7F69972595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93142" y="1582219"/>
              <a:ext cx="162314" cy="50783"/>
            </a:xfrm>
            <a:custGeom>
              <a:avLst/>
              <a:gdLst>
                <a:gd name="T0" fmla="*/ 254 w 1063"/>
                <a:gd name="T1" fmla="*/ 163 h 331"/>
                <a:gd name="T2" fmla="*/ 254 w 1063"/>
                <a:gd name="T3" fmla="*/ 163 h 331"/>
                <a:gd name="T4" fmla="*/ 180 w 1063"/>
                <a:gd name="T5" fmla="*/ 236 h 331"/>
                <a:gd name="T6" fmla="*/ 189 w 1063"/>
                <a:gd name="T7" fmla="*/ 270 h 331"/>
                <a:gd name="T8" fmla="*/ 104 w 1063"/>
                <a:gd name="T9" fmla="*/ 270 h 331"/>
                <a:gd name="T10" fmla="*/ 61 w 1063"/>
                <a:gd name="T11" fmla="*/ 228 h 331"/>
                <a:gd name="T12" fmla="*/ 61 w 1063"/>
                <a:gd name="T13" fmla="*/ 104 h 331"/>
                <a:gd name="T14" fmla="*/ 104 w 1063"/>
                <a:gd name="T15" fmla="*/ 61 h 331"/>
                <a:gd name="T16" fmla="*/ 413 w 1063"/>
                <a:gd name="T17" fmla="*/ 61 h 331"/>
                <a:gd name="T18" fmla="*/ 456 w 1063"/>
                <a:gd name="T19" fmla="*/ 104 h 331"/>
                <a:gd name="T20" fmla="*/ 456 w 1063"/>
                <a:gd name="T21" fmla="*/ 228 h 331"/>
                <a:gd name="T22" fmla="*/ 413 w 1063"/>
                <a:gd name="T23" fmla="*/ 270 h 331"/>
                <a:gd name="T24" fmla="*/ 319 w 1063"/>
                <a:gd name="T25" fmla="*/ 270 h 331"/>
                <a:gd name="T26" fmla="*/ 327 w 1063"/>
                <a:gd name="T27" fmla="*/ 236 h 331"/>
                <a:gd name="T28" fmla="*/ 254 w 1063"/>
                <a:gd name="T29" fmla="*/ 163 h 331"/>
                <a:gd name="T30" fmla="*/ 607 w 1063"/>
                <a:gd name="T31" fmla="*/ 104 h 331"/>
                <a:gd name="T32" fmla="*/ 607 w 1063"/>
                <a:gd name="T33" fmla="*/ 104 h 331"/>
                <a:gd name="T34" fmla="*/ 649 w 1063"/>
                <a:gd name="T35" fmla="*/ 61 h 331"/>
                <a:gd name="T36" fmla="*/ 959 w 1063"/>
                <a:gd name="T37" fmla="*/ 61 h 331"/>
                <a:gd name="T38" fmla="*/ 1001 w 1063"/>
                <a:gd name="T39" fmla="*/ 104 h 331"/>
                <a:gd name="T40" fmla="*/ 1001 w 1063"/>
                <a:gd name="T41" fmla="*/ 228 h 331"/>
                <a:gd name="T42" fmla="*/ 959 w 1063"/>
                <a:gd name="T43" fmla="*/ 270 h 331"/>
                <a:gd name="T44" fmla="*/ 883 w 1063"/>
                <a:gd name="T45" fmla="*/ 270 h 331"/>
                <a:gd name="T46" fmla="*/ 891 w 1063"/>
                <a:gd name="T47" fmla="*/ 236 h 331"/>
                <a:gd name="T48" fmla="*/ 818 w 1063"/>
                <a:gd name="T49" fmla="*/ 163 h 331"/>
                <a:gd name="T50" fmla="*/ 744 w 1063"/>
                <a:gd name="T51" fmla="*/ 236 h 331"/>
                <a:gd name="T52" fmla="*/ 753 w 1063"/>
                <a:gd name="T53" fmla="*/ 270 h 331"/>
                <a:gd name="T54" fmla="*/ 649 w 1063"/>
                <a:gd name="T55" fmla="*/ 270 h 331"/>
                <a:gd name="T56" fmla="*/ 607 w 1063"/>
                <a:gd name="T57" fmla="*/ 228 h 331"/>
                <a:gd name="T58" fmla="*/ 607 w 1063"/>
                <a:gd name="T59" fmla="*/ 104 h 331"/>
                <a:gd name="T60" fmla="*/ 517 w 1063"/>
                <a:gd name="T61" fmla="*/ 228 h 331"/>
                <a:gd name="T62" fmla="*/ 517 w 1063"/>
                <a:gd name="T63" fmla="*/ 228 h 331"/>
                <a:gd name="T64" fmla="*/ 517 w 1063"/>
                <a:gd name="T65" fmla="*/ 104 h 331"/>
                <a:gd name="T66" fmla="*/ 516 w 1063"/>
                <a:gd name="T67" fmla="*/ 95 h 331"/>
                <a:gd name="T68" fmla="*/ 546 w 1063"/>
                <a:gd name="T69" fmla="*/ 95 h 331"/>
                <a:gd name="T70" fmla="*/ 546 w 1063"/>
                <a:gd name="T71" fmla="*/ 104 h 331"/>
                <a:gd name="T72" fmla="*/ 546 w 1063"/>
                <a:gd name="T73" fmla="*/ 228 h 331"/>
                <a:gd name="T74" fmla="*/ 649 w 1063"/>
                <a:gd name="T75" fmla="*/ 331 h 331"/>
                <a:gd name="T76" fmla="*/ 959 w 1063"/>
                <a:gd name="T77" fmla="*/ 331 h 331"/>
                <a:gd name="T78" fmla="*/ 1063 w 1063"/>
                <a:gd name="T79" fmla="*/ 228 h 331"/>
                <a:gd name="T80" fmla="*/ 1063 w 1063"/>
                <a:gd name="T81" fmla="*/ 104 h 331"/>
                <a:gd name="T82" fmla="*/ 959 w 1063"/>
                <a:gd name="T83" fmla="*/ 0 h 331"/>
                <a:gd name="T84" fmla="*/ 649 w 1063"/>
                <a:gd name="T85" fmla="*/ 0 h 331"/>
                <a:gd name="T86" fmla="*/ 561 w 1063"/>
                <a:gd name="T87" fmla="*/ 50 h 331"/>
                <a:gd name="T88" fmla="*/ 502 w 1063"/>
                <a:gd name="T89" fmla="*/ 50 h 331"/>
                <a:gd name="T90" fmla="*/ 413 w 1063"/>
                <a:gd name="T91" fmla="*/ 0 h 331"/>
                <a:gd name="T92" fmla="*/ 104 w 1063"/>
                <a:gd name="T93" fmla="*/ 0 h 331"/>
                <a:gd name="T94" fmla="*/ 0 w 1063"/>
                <a:gd name="T95" fmla="*/ 104 h 331"/>
                <a:gd name="T96" fmla="*/ 0 w 1063"/>
                <a:gd name="T97" fmla="*/ 228 h 331"/>
                <a:gd name="T98" fmla="*/ 104 w 1063"/>
                <a:gd name="T99" fmla="*/ 331 h 331"/>
                <a:gd name="T100" fmla="*/ 413 w 1063"/>
                <a:gd name="T101" fmla="*/ 331 h 331"/>
                <a:gd name="T102" fmla="*/ 517 w 1063"/>
                <a:gd name="T103" fmla="*/ 2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63" h="331">
                  <a:moveTo>
                    <a:pt x="254" y="163"/>
                  </a:moveTo>
                  <a:lnTo>
                    <a:pt x="254" y="163"/>
                  </a:lnTo>
                  <a:cubicBezTo>
                    <a:pt x="213" y="163"/>
                    <a:pt x="180" y="196"/>
                    <a:pt x="180" y="236"/>
                  </a:cubicBezTo>
                  <a:cubicBezTo>
                    <a:pt x="180" y="249"/>
                    <a:pt x="183" y="260"/>
                    <a:pt x="189" y="270"/>
                  </a:cubicBezTo>
                  <a:lnTo>
                    <a:pt x="104" y="270"/>
                  </a:lnTo>
                  <a:cubicBezTo>
                    <a:pt x="80" y="270"/>
                    <a:pt x="61" y="251"/>
                    <a:pt x="61" y="228"/>
                  </a:cubicBezTo>
                  <a:lnTo>
                    <a:pt x="61" y="104"/>
                  </a:lnTo>
                  <a:cubicBezTo>
                    <a:pt x="61" y="80"/>
                    <a:pt x="80" y="61"/>
                    <a:pt x="104" y="61"/>
                  </a:cubicBezTo>
                  <a:lnTo>
                    <a:pt x="413" y="61"/>
                  </a:lnTo>
                  <a:cubicBezTo>
                    <a:pt x="437" y="61"/>
                    <a:pt x="456" y="80"/>
                    <a:pt x="456" y="104"/>
                  </a:cubicBezTo>
                  <a:lnTo>
                    <a:pt x="456" y="228"/>
                  </a:lnTo>
                  <a:cubicBezTo>
                    <a:pt x="456" y="251"/>
                    <a:pt x="437" y="270"/>
                    <a:pt x="413" y="270"/>
                  </a:cubicBezTo>
                  <a:lnTo>
                    <a:pt x="319" y="270"/>
                  </a:lnTo>
                  <a:cubicBezTo>
                    <a:pt x="324" y="260"/>
                    <a:pt x="327" y="249"/>
                    <a:pt x="327" y="236"/>
                  </a:cubicBezTo>
                  <a:cubicBezTo>
                    <a:pt x="327" y="196"/>
                    <a:pt x="294" y="163"/>
                    <a:pt x="254" y="163"/>
                  </a:cubicBezTo>
                  <a:close/>
                  <a:moveTo>
                    <a:pt x="607" y="104"/>
                  </a:moveTo>
                  <a:lnTo>
                    <a:pt x="607" y="104"/>
                  </a:lnTo>
                  <a:cubicBezTo>
                    <a:pt x="607" y="80"/>
                    <a:pt x="626" y="61"/>
                    <a:pt x="649" y="61"/>
                  </a:cubicBezTo>
                  <a:lnTo>
                    <a:pt x="959" y="61"/>
                  </a:lnTo>
                  <a:cubicBezTo>
                    <a:pt x="982" y="61"/>
                    <a:pt x="1001" y="80"/>
                    <a:pt x="1001" y="104"/>
                  </a:cubicBezTo>
                  <a:lnTo>
                    <a:pt x="1001" y="228"/>
                  </a:lnTo>
                  <a:cubicBezTo>
                    <a:pt x="1001" y="251"/>
                    <a:pt x="982" y="270"/>
                    <a:pt x="959" y="270"/>
                  </a:cubicBezTo>
                  <a:lnTo>
                    <a:pt x="883" y="270"/>
                  </a:lnTo>
                  <a:cubicBezTo>
                    <a:pt x="888" y="260"/>
                    <a:pt x="891" y="249"/>
                    <a:pt x="891" y="236"/>
                  </a:cubicBezTo>
                  <a:cubicBezTo>
                    <a:pt x="891" y="196"/>
                    <a:pt x="858" y="163"/>
                    <a:pt x="818" y="163"/>
                  </a:cubicBezTo>
                  <a:cubicBezTo>
                    <a:pt x="777" y="163"/>
                    <a:pt x="744" y="196"/>
                    <a:pt x="744" y="236"/>
                  </a:cubicBezTo>
                  <a:cubicBezTo>
                    <a:pt x="744" y="249"/>
                    <a:pt x="747" y="260"/>
                    <a:pt x="753" y="270"/>
                  </a:cubicBezTo>
                  <a:lnTo>
                    <a:pt x="649" y="270"/>
                  </a:lnTo>
                  <a:cubicBezTo>
                    <a:pt x="626" y="270"/>
                    <a:pt x="607" y="251"/>
                    <a:pt x="607" y="228"/>
                  </a:cubicBezTo>
                  <a:lnTo>
                    <a:pt x="607" y="104"/>
                  </a:lnTo>
                  <a:close/>
                  <a:moveTo>
                    <a:pt x="517" y="228"/>
                  </a:moveTo>
                  <a:lnTo>
                    <a:pt x="517" y="228"/>
                  </a:lnTo>
                  <a:lnTo>
                    <a:pt x="517" y="104"/>
                  </a:lnTo>
                  <a:cubicBezTo>
                    <a:pt x="517" y="101"/>
                    <a:pt x="517" y="98"/>
                    <a:pt x="516" y="95"/>
                  </a:cubicBezTo>
                  <a:lnTo>
                    <a:pt x="546" y="95"/>
                  </a:lnTo>
                  <a:cubicBezTo>
                    <a:pt x="546" y="98"/>
                    <a:pt x="546" y="101"/>
                    <a:pt x="546" y="104"/>
                  </a:cubicBezTo>
                  <a:lnTo>
                    <a:pt x="546" y="228"/>
                  </a:lnTo>
                  <a:cubicBezTo>
                    <a:pt x="546" y="285"/>
                    <a:pt x="592" y="331"/>
                    <a:pt x="649" y="331"/>
                  </a:cubicBezTo>
                  <a:lnTo>
                    <a:pt x="959" y="331"/>
                  </a:lnTo>
                  <a:cubicBezTo>
                    <a:pt x="1016" y="331"/>
                    <a:pt x="1063" y="285"/>
                    <a:pt x="1063" y="228"/>
                  </a:cubicBezTo>
                  <a:lnTo>
                    <a:pt x="1063" y="104"/>
                  </a:lnTo>
                  <a:cubicBezTo>
                    <a:pt x="1063" y="47"/>
                    <a:pt x="1016" y="0"/>
                    <a:pt x="959" y="0"/>
                  </a:cubicBezTo>
                  <a:lnTo>
                    <a:pt x="649" y="0"/>
                  </a:lnTo>
                  <a:cubicBezTo>
                    <a:pt x="612" y="0"/>
                    <a:pt x="579" y="20"/>
                    <a:pt x="561" y="50"/>
                  </a:cubicBezTo>
                  <a:lnTo>
                    <a:pt x="502" y="50"/>
                  </a:lnTo>
                  <a:cubicBezTo>
                    <a:pt x="483" y="20"/>
                    <a:pt x="451" y="0"/>
                    <a:pt x="413" y="0"/>
                  </a:cubicBezTo>
                  <a:lnTo>
                    <a:pt x="104" y="0"/>
                  </a:lnTo>
                  <a:cubicBezTo>
                    <a:pt x="47" y="0"/>
                    <a:pt x="0" y="47"/>
                    <a:pt x="0" y="104"/>
                  </a:cubicBezTo>
                  <a:lnTo>
                    <a:pt x="0" y="228"/>
                  </a:lnTo>
                  <a:cubicBezTo>
                    <a:pt x="0" y="285"/>
                    <a:pt x="47" y="331"/>
                    <a:pt x="104" y="331"/>
                  </a:cubicBezTo>
                  <a:lnTo>
                    <a:pt x="413" y="331"/>
                  </a:lnTo>
                  <a:cubicBezTo>
                    <a:pt x="470" y="331"/>
                    <a:pt x="517" y="285"/>
                    <a:pt x="517" y="228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778C2D4A-FC0B-4367-8E65-466177219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417" y="1692801"/>
              <a:ext cx="54105" cy="17560"/>
            </a:xfrm>
            <a:custGeom>
              <a:avLst/>
              <a:gdLst>
                <a:gd name="T0" fmla="*/ 286 w 352"/>
                <a:gd name="T1" fmla="*/ 9 h 113"/>
                <a:gd name="T2" fmla="*/ 286 w 352"/>
                <a:gd name="T3" fmla="*/ 9 h 113"/>
                <a:gd name="T4" fmla="*/ 48 w 352"/>
                <a:gd name="T5" fmla="*/ 24 h 113"/>
                <a:gd name="T6" fmla="*/ 2 w 352"/>
                <a:gd name="T7" fmla="*/ 64 h 113"/>
                <a:gd name="T8" fmla="*/ 41 w 352"/>
                <a:gd name="T9" fmla="*/ 110 h 113"/>
                <a:gd name="T10" fmla="*/ 136 w 352"/>
                <a:gd name="T11" fmla="*/ 113 h 113"/>
                <a:gd name="T12" fmla="*/ 321 w 352"/>
                <a:gd name="T13" fmla="*/ 87 h 113"/>
                <a:gd name="T14" fmla="*/ 343 w 352"/>
                <a:gd name="T15" fmla="*/ 31 h 113"/>
                <a:gd name="T16" fmla="*/ 286 w 352"/>
                <a:gd name="T17" fmla="*/ 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13">
                  <a:moveTo>
                    <a:pt x="286" y="9"/>
                  </a:moveTo>
                  <a:lnTo>
                    <a:pt x="286" y="9"/>
                  </a:lnTo>
                  <a:cubicBezTo>
                    <a:pt x="240" y="30"/>
                    <a:pt x="115" y="30"/>
                    <a:pt x="48" y="24"/>
                  </a:cubicBezTo>
                  <a:cubicBezTo>
                    <a:pt x="24" y="23"/>
                    <a:pt x="4" y="40"/>
                    <a:pt x="2" y="64"/>
                  </a:cubicBezTo>
                  <a:cubicBezTo>
                    <a:pt x="0" y="87"/>
                    <a:pt x="18" y="108"/>
                    <a:pt x="41" y="110"/>
                  </a:cubicBezTo>
                  <a:cubicBezTo>
                    <a:pt x="50" y="110"/>
                    <a:pt x="88" y="113"/>
                    <a:pt x="136" y="113"/>
                  </a:cubicBezTo>
                  <a:cubicBezTo>
                    <a:pt x="198" y="113"/>
                    <a:pt x="275" y="108"/>
                    <a:pt x="321" y="87"/>
                  </a:cubicBezTo>
                  <a:cubicBezTo>
                    <a:pt x="343" y="78"/>
                    <a:pt x="352" y="52"/>
                    <a:pt x="343" y="31"/>
                  </a:cubicBezTo>
                  <a:cubicBezTo>
                    <a:pt x="333" y="9"/>
                    <a:pt x="308" y="0"/>
                    <a:pt x="286" y="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83" name="Group 82">
            <a:extLst>
              <a:ext uri="{FF2B5EF4-FFF2-40B4-BE49-F238E27FC236}">
                <a16:creationId xmlns:a16="http://schemas.microsoft.com/office/drawing/2014/main" id="{15B4E8DD-EC73-40CF-BF91-3A98FDADB912}"/>
              </a:ext>
            </a:extLst>
          </p:cNvPr>
          <p:cNvGrpSpPr/>
          <p:nvPr/>
        </p:nvGrpSpPr>
        <p:grpSpPr>
          <a:xfrm>
            <a:off x="6463280" y="3799667"/>
            <a:ext cx="836841" cy="730346"/>
            <a:chOff x="6463280" y="3799667"/>
            <a:chExt cx="836841" cy="730346"/>
          </a:xfrm>
          <a:solidFill>
            <a:schemeClr val="accent1">
              <a:lumMod val="50000"/>
            </a:schemeClr>
          </a:solidFill>
        </p:grpSpPr>
        <p:sp>
          <p:nvSpPr>
            <p:cNvPr id="80" name="Freeform 5">
              <a:extLst>
                <a:ext uri="{FF2B5EF4-FFF2-40B4-BE49-F238E27FC236}">
                  <a16:creationId xmlns:a16="http://schemas.microsoft.com/office/drawing/2014/main" id="{AC866EE0-8A3F-4E1A-814E-A62266F94C83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903055" y="4072813"/>
              <a:ext cx="397066" cy="457200"/>
            </a:xfrm>
            <a:custGeom>
              <a:avLst/>
              <a:gdLst>
                <a:gd name="T0" fmla="*/ 1849 w 4217"/>
                <a:gd name="T1" fmla="*/ 2936 h 4865"/>
                <a:gd name="T2" fmla="*/ 1787 w 4217"/>
                <a:gd name="T3" fmla="*/ 3394 h 4865"/>
                <a:gd name="T4" fmla="*/ 1849 w 4217"/>
                <a:gd name="T5" fmla="*/ 2781 h 4865"/>
                <a:gd name="T6" fmla="*/ 2539 w 4217"/>
                <a:gd name="T7" fmla="*/ 1642 h 4865"/>
                <a:gd name="T8" fmla="*/ 1648 w 4217"/>
                <a:gd name="T9" fmla="*/ 1163 h 4865"/>
                <a:gd name="T10" fmla="*/ 871 w 4217"/>
                <a:gd name="T11" fmla="*/ 1607 h 4865"/>
                <a:gd name="T12" fmla="*/ 719 w 4217"/>
                <a:gd name="T13" fmla="*/ 1991 h 4865"/>
                <a:gd name="T14" fmla="*/ 719 w 4217"/>
                <a:gd name="T15" fmla="*/ 1991 h 4865"/>
                <a:gd name="T16" fmla="*/ 947 w 4217"/>
                <a:gd name="T17" fmla="*/ 1467 h 4865"/>
                <a:gd name="T18" fmla="*/ 2394 w 4217"/>
                <a:gd name="T19" fmla="*/ 1098 h 4865"/>
                <a:gd name="T20" fmla="*/ 2566 w 4217"/>
                <a:gd name="T21" fmla="*/ 516 h 4865"/>
                <a:gd name="T22" fmla="*/ 1076 w 4217"/>
                <a:gd name="T23" fmla="*/ 596 h 4865"/>
                <a:gd name="T24" fmla="*/ 2848 w 4217"/>
                <a:gd name="T25" fmla="*/ 1610 h 4865"/>
                <a:gd name="T26" fmla="*/ 2848 w 4217"/>
                <a:gd name="T27" fmla="*/ 1610 h 4865"/>
                <a:gd name="T28" fmla="*/ 2605 w 4217"/>
                <a:gd name="T29" fmla="*/ 3152 h 4865"/>
                <a:gd name="T30" fmla="*/ 155 w 4217"/>
                <a:gd name="T31" fmla="*/ 3934 h 4865"/>
                <a:gd name="T32" fmla="*/ 2423 w 4217"/>
                <a:gd name="T33" fmla="*/ 4865 h 4865"/>
                <a:gd name="T34" fmla="*/ 1202 w 4217"/>
                <a:gd name="T35" fmla="*/ 2973 h 4865"/>
                <a:gd name="T36" fmla="*/ 791 w 4217"/>
                <a:gd name="T37" fmla="*/ 570 h 4865"/>
                <a:gd name="T38" fmla="*/ 2668 w 4217"/>
                <a:gd name="T39" fmla="*/ 160 h 4865"/>
                <a:gd name="T40" fmla="*/ 2821 w 4217"/>
                <a:gd name="T41" fmla="*/ 2157 h 4865"/>
                <a:gd name="T42" fmla="*/ 3403 w 4217"/>
                <a:gd name="T43" fmla="*/ 3451 h 4865"/>
                <a:gd name="T44" fmla="*/ 1993 w 4217"/>
                <a:gd name="T45" fmla="*/ 1504 h 4865"/>
                <a:gd name="T46" fmla="*/ 1442 w 4217"/>
                <a:gd name="T47" fmla="*/ 1504 h 4865"/>
                <a:gd name="T48" fmla="*/ 2987 w 4217"/>
                <a:gd name="T49" fmla="*/ 4234 h 4865"/>
                <a:gd name="T50" fmla="*/ 2987 w 4217"/>
                <a:gd name="T51" fmla="*/ 4234 h 4865"/>
                <a:gd name="T52" fmla="*/ 2626 w 4217"/>
                <a:gd name="T53" fmla="*/ 4234 h 4865"/>
                <a:gd name="T54" fmla="*/ 3128 w 4217"/>
                <a:gd name="T55" fmla="*/ 4589 h 4865"/>
                <a:gd name="T56" fmla="*/ 3229 w 4217"/>
                <a:gd name="T57" fmla="*/ 4284 h 4865"/>
                <a:gd name="T58" fmla="*/ 3187 w 4217"/>
                <a:gd name="T59" fmla="*/ 4140 h 4865"/>
                <a:gd name="T60" fmla="*/ 3075 w 4217"/>
                <a:gd name="T61" fmla="*/ 3921 h 4865"/>
                <a:gd name="T62" fmla="*/ 2900 w 4217"/>
                <a:gd name="T63" fmla="*/ 3848 h 4865"/>
                <a:gd name="T64" fmla="*/ 2759 w 4217"/>
                <a:gd name="T65" fmla="*/ 3888 h 4865"/>
                <a:gd name="T66" fmla="*/ 2485 w 4217"/>
                <a:gd name="T67" fmla="*/ 3942 h 4865"/>
                <a:gd name="T68" fmla="*/ 2391 w 4217"/>
                <a:gd name="T69" fmla="*/ 4174 h 4865"/>
                <a:gd name="T70" fmla="*/ 2534 w 4217"/>
                <a:gd name="T71" fmla="*/ 4462 h 4865"/>
                <a:gd name="T72" fmla="*/ 2661 w 4217"/>
                <a:gd name="T73" fmla="*/ 4535 h 4865"/>
                <a:gd name="T74" fmla="*/ 2900 w 4217"/>
                <a:gd name="T75" fmla="*/ 4615 h 4865"/>
                <a:gd name="T76" fmla="*/ 3128 w 4217"/>
                <a:gd name="T77" fmla="*/ 4589 h 4865"/>
                <a:gd name="T78" fmla="*/ 3369 w 4217"/>
                <a:gd name="T79" fmla="*/ 4684 h 4865"/>
                <a:gd name="T80" fmla="*/ 2981 w 4217"/>
                <a:gd name="T81" fmla="*/ 4645 h 4865"/>
                <a:gd name="T82" fmla="*/ 2709 w 4217"/>
                <a:gd name="T83" fmla="*/ 4646 h 4865"/>
                <a:gd name="T84" fmla="*/ 2428 w 4217"/>
                <a:gd name="T85" fmla="*/ 4454 h 4865"/>
                <a:gd name="T86" fmla="*/ 2307 w 4217"/>
                <a:gd name="T87" fmla="*/ 4176 h 4865"/>
                <a:gd name="T88" fmla="*/ 2428 w 4217"/>
                <a:gd name="T89" fmla="*/ 3885 h 4865"/>
                <a:gd name="T90" fmla="*/ 2709 w 4217"/>
                <a:gd name="T91" fmla="*/ 3774 h 4865"/>
                <a:gd name="T92" fmla="*/ 3039 w 4217"/>
                <a:gd name="T93" fmla="*/ 3843 h 4865"/>
                <a:gd name="T94" fmla="*/ 3401 w 4217"/>
                <a:gd name="T95" fmla="*/ 3881 h 4865"/>
                <a:gd name="T96" fmla="*/ 3537 w 4217"/>
                <a:gd name="T97" fmla="*/ 3639 h 4865"/>
                <a:gd name="T98" fmla="*/ 3809 w 4217"/>
                <a:gd name="T99" fmla="*/ 3639 h 4865"/>
                <a:gd name="T100" fmla="*/ 4217 w 4217"/>
                <a:gd name="T101" fmla="*/ 4652 h 4865"/>
                <a:gd name="T102" fmla="*/ 3978 w 4217"/>
                <a:gd name="T103" fmla="*/ 3400 h 4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217" h="4865">
                  <a:moveTo>
                    <a:pt x="2300" y="3032"/>
                  </a:moveTo>
                  <a:lnTo>
                    <a:pt x="2300" y="3032"/>
                  </a:lnTo>
                  <a:cubicBezTo>
                    <a:pt x="2298" y="3027"/>
                    <a:pt x="2296" y="3022"/>
                    <a:pt x="2295" y="3017"/>
                  </a:cubicBezTo>
                  <a:cubicBezTo>
                    <a:pt x="2284" y="2950"/>
                    <a:pt x="2285" y="2886"/>
                    <a:pt x="2290" y="2832"/>
                  </a:cubicBezTo>
                  <a:cubicBezTo>
                    <a:pt x="2157" y="2898"/>
                    <a:pt x="2007" y="2936"/>
                    <a:pt x="1849" y="2936"/>
                  </a:cubicBezTo>
                  <a:lnTo>
                    <a:pt x="1714" y="2936"/>
                  </a:lnTo>
                  <a:cubicBezTo>
                    <a:pt x="1588" y="2936"/>
                    <a:pt x="1467" y="2911"/>
                    <a:pt x="1355" y="2868"/>
                  </a:cubicBezTo>
                  <a:cubicBezTo>
                    <a:pt x="1358" y="2911"/>
                    <a:pt x="1359" y="2962"/>
                    <a:pt x="1354" y="3014"/>
                  </a:cubicBezTo>
                  <a:cubicBezTo>
                    <a:pt x="1350" y="3048"/>
                    <a:pt x="1326" y="3074"/>
                    <a:pt x="1295" y="3082"/>
                  </a:cubicBezTo>
                  <a:cubicBezTo>
                    <a:pt x="1384" y="3271"/>
                    <a:pt x="1574" y="3394"/>
                    <a:pt x="1787" y="3394"/>
                  </a:cubicBezTo>
                  <a:cubicBezTo>
                    <a:pt x="2018" y="3394"/>
                    <a:pt x="2223" y="3249"/>
                    <a:pt x="2300" y="3032"/>
                  </a:cubicBezTo>
                  <a:lnTo>
                    <a:pt x="2300" y="3032"/>
                  </a:lnTo>
                  <a:close/>
                  <a:moveTo>
                    <a:pt x="1714" y="2781"/>
                  </a:moveTo>
                  <a:lnTo>
                    <a:pt x="1714" y="2781"/>
                  </a:lnTo>
                  <a:lnTo>
                    <a:pt x="1849" y="2781"/>
                  </a:lnTo>
                  <a:cubicBezTo>
                    <a:pt x="2313" y="2781"/>
                    <a:pt x="2691" y="2403"/>
                    <a:pt x="2691" y="1939"/>
                  </a:cubicBezTo>
                  <a:lnTo>
                    <a:pt x="2693" y="1607"/>
                  </a:lnTo>
                  <a:cubicBezTo>
                    <a:pt x="2656" y="1623"/>
                    <a:pt x="2626" y="1635"/>
                    <a:pt x="2618" y="1640"/>
                  </a:cubicBezTo>
                  <a:cubicBezTo>
                    <a:pt x="2606" y="1648"/>
                    <a:pt x="2592" y="1652"/>
                    <a:pt x="2577" y="1652"/>
                  </a:cubicBezTo>
                  <a:cubicBezTo>
                    <a:pt x="2564" y="1652"/>
                    <a:pt x="2551" y="1649"/>
                    <a:pt x="2539" y="1642"/>
                  </a:cubicBezTo>
                  <a:cubicBezTo>
                    <a:pt x="2495" y="1618"/>
                    <a:pt x="2495" y="1576"/>
                    <a:pt x="2495" y="1523"/>
                  </a:cubicBezTo>
                  <a:cubicBezTo>
                    <a:pt x="2496" y="1462"/>
                    <a:pt x="2497" y="1319"/>
                    <a:pt x="2446" y="1269"/>
                  </a:cubicBezTo>
                  <a:cubicBezTo>
                    <a:pt x="2438" y="1261"/>
                    <a:pt x="2425" y="1252"/>
                    <a:pt x="2397" y="1252"/>
                  </a:cubicBezTo>
                  <a:cubicBezTo>
                    <a:pt x="2167" y="1257"/>
                    <a:pt x="1903" y="1251"/>
                    <a:pt x="1687" y="1177"/>
                  </a:cubicBezTo>
                  <a:lnTo>
                    <a:pt x="1648" y="1163"/>
                  </a:lnTo>
                  <a:cubicBezTo>
                    <a:pt x="1456" y="1094"/>
                    <a:pt x="1275" y="1030"/>
                    <a:pt x="1141" y="1335"/>
                  </a:cubicBezTo>
                  <a:cubicBezTo>
                    <a:pt x="1113" y="1431"/>
                    <a:pt x="1085" y="1549"/>
                    <a:pt x="1084" y="1575"/>
                  </a:cubicBezTo>
                  <a:cubicBezTo>
                    <a:pt x="1084" y="1600"/>
                    <a:pt x="1071" y="1623"/>
                    <a:pt x="1051" y="1638"/>
                  </a:cubicBezTo>
                  <a:cubicBezTo>
                    <a:pt x="1030" y="1652"/>
                    <a:pt x="1004" y="1656"/>
                    <a:pt x="981" y="1647"/>
                  </a:cubicBezTo>
                  <a:lnTo>
                    <a:pt x="871" y="1607"/>
                  </a:lnTo>
                  <a:lnTo>
                    <a:pt x="871" y="1938"/>
                  </a:lnTo>
                  <a:cubicBezTo>
                    <a:pt x="871" y="2403"/>
                    <a:pt x="1249" y="2781"/>
                    <a:pt x="1714" y="2781"/>
                  </a:cubicBezTo>
                  <a:lnTo>
                    <a:pt x="1714" y="2781"/>
                  </a:lnTo>
                  <a:close/>
                  <a:moveTo>
                    <a:pt x="719" y="1991"/>
                  </a:moveTo>
                  <a:lnTo>
                    <a:pt x="719" y="1991"/>
                  </a:lnTo>
                  <a:cubicBezTo>
                    <a:pt x="718" y="1973"/>
                    <a:pt x="716" y="1956"/>
                    <a:pt x="716" y="1938"/>
                  </a:cubicBezTo>
                  <a:lnTo>
                    <a:pt x="716" y="1610"/>
                  </a:lnTo>
                  <a:cubicBezTo>
                    <a:pt x="644" y="1643"/>
                    <a:pt x="594" y="1715"/>
                    <a:pt x="594" y="1800"/>
                  </a:cubicBezTo>
                  <a:cubicBezTo>
                    <a:pt x="594" y="1885"/>
                    <a:pt x="646" y="1958"/>
                    <a:pt x="719" y="1991"/>
                  </a:cubicBezTo>
                  <a:lnTo>
                    <a:pt x="719" y="1991"/>
                  </a:lnTo>
                  <a:close/>
                  <a:moveTo>
                    <a:pt x="803" y="1419"/>
                  </a:moveTo>
                  <a:lnTo>
                    <a:pt x="803" y="1419"/>
                  </a:lnTo>
                  <a:lnTo>
                    <a:pt x="871" y="1443"/>
                  </a:lnTo>
                  <a:cubicBezTo>
                    <a:pt x="895" y="1448"/>
                    <a:pt x="919" y="1455"/>
                    <a:pt x="942" y="1464"/>
                  </a:cubicBezTo>
                  <a:cubicBezTo>
                    <a:pt x="944" y="1465"/>
                    <a:pt x="945" y="1466"/>
                    <a:pt x="947" y="1467"/>
                  </a:cubicBezTo>
                  <a:cubicBezTo>
                    <a:pt x="963" y="1398"/>
                    <a:pt x="984" y="1320"/>
                    <a:pt x="993" y="1287"/>
                  </a:cubicBezTo>
                  <a:cubicBezTo>
                    <a:pt x="994" y="1284"/>
                    <a:pt x="995" y="1281"/>
                    <a:pt x="997" y="1278"/>
                  </a:cubicBezTo>
                  <a:cubicBezTo>
                    <a:pt x="1189" y="835"/>
                    <a:pt x="1509" y="949"/>
                    <a:pt x="1700" y="1017"/>
                  </a:cubicBezTo>
                  <a:lnTo>
                    <a:pt x="1738" y="1031"/>
                  </a:lnTo>
                  <a:cubicBezTo>
                    <a:pt x="1932" y="1098"/>
                    <a:pt x="2190" y="1102"/>
                    <a:pt x="2394" y="1098"/>
                  </a:cubicBezTo>
                  <a:cubicBezTo>
                    <a:pt x="2456" y="1096"/>
                    <a:pt x="2513" y="1118"/>
                    <a:pt x="2555" y="1159"/>
                  </a:cubicBezTo>
                  <a:cubicBezTo>
                    <a:pt x="2631" y="1234"/>
                    <a:pt x="2646" y="1359"/>
                    <a:pt x="2649" y="1454"/>
                  </a:cubicBezTo>
                  <a:cubicBezTo>
                    <a:pt x="2658" y="1451"/>
                    <a:pt x="2667" y="1449"/>
                    <a:pt x="2676" y="1447"/>
                  </a:cubicBezTo>
                  <a:cubicBezTo>
                    <a:pt x="2697" y="1438"/>
                    <a:pt x="2720" y="1429"/>
                    <a:pt x="2746" y="1419"/>
                  </a:cubicBezTo>
                  <a:cubicBezTo>
                    <a:pt x="2865" y="847"/>
                    <a:pt x="2656" y="616"/>
                    <a:pt x="2566" y="516"/>
                  </a:cubicBezTo>
                  <a:cubicBezTo>
                    <a:pt x="2550" y="499"/>
                    <a:pt x="2539" y="486"/>
                    <a:pt x="2529" y="473"/>
                  </a:cubicBezTo>
                  <a:cubicBezTo>
                    <a:pt x="2489" y="415"/>
                    <a:pt x="2487" y="323"/>
                    <a:pt x="2496" y="246"/>
                  </a:cubicBezTo>
                  <a:cubicBezTo>
                    <a:pt x="2357" y="273"/>
                    <a:pt x="2105" y="297"/>
                    <a:pt x="1759" y="231"/>
                  </a:cubicBezTo>
                  <a:cubicBezTo>
                    <a:pt x="1309" y="147"/>
                    <a:pt x="1161" y="530"/>
                    <a:pt x="1155" y="546"/>
                  </a:cubicBezTo>
                  <a:cubicBezTo>
                    <a:pt x="1143" y="579"/>
                    <a:pt x="1111" y="599"/>
                    <a:pt x="1076" y="596"/>
                  </a:cubicBezTo>
                  <a:cubicBezTo>
                    <a:pt x="1073" y="596"/>
                    <a:pt x="980" y="592"/>
                    <a:pt x="901" y="679"/>
                  </a:cubicBezTo>
                  <a:cubicBezTo>
                    <a:pt x="820" y="768"/>
                    <a:pt x="739" y="969"/>
                    <a:pt x="803" y="1419"/>
                  </a:cubicBezTo>
                  <a:lnTo>
                    <a:pt x="803" y="1419"/>
                  </a:lnTo>
                  <a:close/>
                  <a:moveTo>
                    <a:pt x="2848" y="1610"/>
                  </a:moveTo>
                  <a:lnTo>
                    <a:pt x="2848" y="1610"/>
                  </a:lnTo>
                  <a:lnTo>
                    <a:pt x="2846" y="1939"/>
                  </a:lnTo>
                  <a:cubicBezTo>
                    <a:pt x="2846" y="1957"/>
                    <a:pt x="2844" y="1974"/>
                    <a:pt x="2843" y="1992"/>
                  </a:cubicBezTo>
                  <a:cubicBezTo>
                    <a:pt x="2917" y="1960"/>
                    <a:pt x="2970" y="1886"/>
                    <a:pt x="2970" y="1800"/>
                  </a:cubicBezTo>
                  <a:cubicBezTo>
                    <a:pt x="2970" y="1716"/>
                    <a:pt x="2919" y="1643"/>
                    <a:pt x="2848" y="1610"/>
                  </a:cubicBezTo>
                  <a:lnTo>
                    <a:pt x="2848" y="1610"/>
                  </a:lnTo>
                  <a:close/>
                  <a:moveTo>
                    <a:pt x="3403" y="3451"/>
                  </a:moveTo>
                  <a:lnTo>
                    <a:pt x="3403" y="3451"/>
                  </a:lnTo>
                  <a:cubicBezTo>
                    <a:pt x="3430" y="3485"/>
                    <a:pt x="3425" y="3534"/>
                    <a:pt x="3391" y="3561"/>
                  </a:cubicBezTo>
                  <a:cubicBezTo>
                    <a:pt x="3358" y="3587"/>
                    <a:pt x="3309" y="3582"/>
                    <a:pt x="3282" y="3549"/>
                  </a:cubicBezTo>
                  <a:cubicBezTo>
                    <a:pt x="3158" y="3394"/>
                    <a:pt x="2949" y="3271"/>
                    <a:pt x="2605" y="3152"/>
                  </a:cubicBezTo>
                  <a:cubicBezTo>
                    <a:pt x="2557" y="3136"/>
                    <a:pt x="2483" y="3129"/>
                    <a:pt x="2430" y="3126"/>
                  </a:cubicBezTo>
                  <a:cubicBezTo>
                    <a:pt x="2321" y="3382"/>
                    <a:pt x="2069" y="3550"/>
                    <a:pt x="1787" y="3550"/>
                  </a:cubicBezTo>
                  <a:cubicBezTo>
                    <a:pt x="1506" y="3550"/>
                    <a:pt x="1255" y="3382"/>
                    <a:pt x="1145" y="3128"/>
                  </a:cubicBezTo>
                  <a:cubicBezTo>
                    <a:pt x="1092" y="3129"/>
                    <a:pt x="1016" y="3134"/>
                    <a:pt x="965" y="3152"/>
                  </a:cubicBezTo>
                  <a:cubicBezTo>
                    <a:pt x="393" y="3351"/>
                    <a:pt x="158" y="3577"/>
                    <a:pt x="155" y="3934"/>
                  </a:cubicBezTo>
                  <a:lnTo>
                    <a:pt x="155" y="4281"/>
                  </a:lnTo>
                  <a:cubicBezTo>
                    <a:pt x="155" y="4517"/>
                    <a:pt x="347" y="4709"/>
                    <a:pt x="583" y="4709"/>
                  </a:cubicBezTo>
                  <a:lnTo>
                    <a:pt x="2423" y="4709"/>
                  </a:lnTo>
                  <a:cubicBezTo>
                    <a:pt x="2466" y="4709"/>
                    <a:pt x="2501" y="4744"/>
                    <a:pt x="2501" y="4787"/>
                  </a:cubicBezTo>
                  <a:cubicBezTo>
                    <a:pt x="2501" y="4830"/>
                    <a:pt x="2466" y="4865"/>
                    <a:pt x="2423" y="4865"/>
                  </a:cubicBezTo>
                  <a:lnTo>
                    <a:pt x="583" y="4865"/>
                  </a:lnTo>
                  <a:cubicBezTo>
                    <a:pt x="261" y="4865"/>
                    <a:pt x="0" y="4603"/>
                    <a:pt x="0" y="4281"/>
                  </a:cubicBezTo>
                  <a:lnTo>
                    <a:pt x="0" y="3933"/>
                  </a:lnTo>
                  <a:cubicBezTo>
                    <a:pt x="5" y="3393"/>
                    <a:pt x="465" y="3161"/>
                    <a:pt x="914" y="3005"/>
                  </a:cubicBezTo>
                  <a:cubicBezTo>
                    <a:pt x="1028" y="2966"/>
                    <a:pt x="1195" y="2972"/>
                    <a:pt x="1202" y="2973"/>
                  </a:cubicBezTo>
                  <a:cubicBezTo>
                    <a:pt x="1206" y="2889"/>
                    <a:pt x="1195" y="2815"/>
                    <a:pt x="1190" y="2785"/>
                  </a:cubicBezTo>
                  <a:cubicBezTo>
                    <a:pt x="966" y="2646"/>
                    <a:pt x="801" y="2422"/>
                    <a:pt x="741" y="2157"/>
                  </a:cubicBezTo>
                  <a:cubicBezTo>
                    <a:pt x="570" y="2128"/>
                    <a:pt x="439" y="1979"/>
                    <a:pt x="439" y="1800"/>
                  </a:cubicBezTo>
                  <a:cubicBezTo>
                    <a:pt x="439" y="1652"/>
                    <a:pt x="528" y="1525"/>
                    <a:pt x="655" y="1468"/>
                  </a:cubicBezTo>
                  <a:cubicBezTo>
                    <a:pt x="589" y="1040"/>
                    <a:pt x="635" y="738"/>
                    <a:pt x="791" y="570"/>
                  </a:cubicBezTo>
                  <a:cubicBezTo>
                    <a:pt x="875" y="481"/>
                    <a:pt x="970" y="453"/>
                    <a:pt x="1030" y="445"/>
                  </a:cubicBezTo>
                  <a:cubicBezTo>
                    <a:pt x="1119" y="261"/>
                    <a:pt x="1361" y="0"/>
                    <a:pt x="1788" y="80"/>
                  </a:cubicBezTo>
                  <a:cubicBezTo>
                    <a:pt x="2279" y="172"/>
                    <a:pt x="2563" y="70"/>
                    <a:pt x="2565" y="69"/>
                  </a:cubicBezTo>
                  <a:cubicBezTo>
                    <a:pt x="2592" y="60"/>
                    <a:pt x="2623" y="66"/>
                    <a:pt x="2644" y="84"/>
                  </a:cubicBezTo>
                  <a:cubicBezTo>
                    <a:pt x="2665" y="103"/>
                    <a:pt x="2674" y="133"/>
                    <a:pt x="2668" y="160"/>
                  </a:cubicBezTo>
                  <a:cubicBezTo>
                    <a:pt x="2645" y="252"/>
                    <a:pt x="2639" y="360"/>
                    <a:pt x="2656" y="384"/>
                  </a:cubicBezTo>
                  <a:cubicBezTo>
                    <a:pt x="2661" y="391"/>
                    <a:pt x="2670" y="400"/>
                    <a:pt x="2680" y="412"/>
                  </a:cubicBezTo>
                  <a:cubicBezTo>
                    <a:pt x="2778" y="520"/>
                    <a:pt x="3035" y="805"/>
                    <a:pt x="2894" y="1462"/>
                  </a:cubicBezTo>
                  <a:cubicBezTo>
                    <a:pt x="3029" y="1515"/>
                    <a:pt x="3124" y="1646"/>
                    <a:pt x="3124" y="1800"/>
                  </a:cubicBezTo>
                  <a:cubicBezTo>
                    <a:pt x="3124" y="1980"/>
                    <a:pt x="2993" y="2129"/>
                    <a:pt x="2821" y="2157"/>
                  </a:cubicBezTo>
                  <a:cubicBezTo>
                    <a:pt x="2770" y="2383"/>
                    <a:pt x="2643" y="2580"/>
                    <a:pt x="2468" y="2719"/>
                  </a:cubicBezTo>
                  <a:cubicBezTo>
                    <a:pt x="2466" y="2724"/>
                    <a:pt x="2429" y="2842"/>
                    <a:pt x="2444" y="2971"/>
                  </a:cubicBezTo>
                  <a:cubicBezTo>
                    <a:pt x="2504" y="2974"/>
                    <a:pt x="2590" y="2982"/>
                    <a:pt x="2656" y="3005"/>
                  </a:cubicBezTo>
                  <a:cubicBezTo>
                    <a:pt x="2907" y="3093"/>
                    <a:pt x="3219" y="3222"/>
                    <a:pt x="3403" y="3451"/>
                  </a:cubicBezTo>
                  <a:lnTo>
                    <a:pt x="3403" y="3451"/>
                  </a:lnTo>
                  <a:close/>
                  <a:moveTo>
                    <a:pt x="2094" y="1605"/>
                  </a:moveTo>
                  <a:lnTo>
                    <a:pt x="2094" y="1605"/>
                  </a:lnTo>
                  <a:cubicBezTo>
                    <a:pt x="2150" y="1605"/>
                    <a:pt x="2195" y="1560"/>
                    <a:pt x="2195" y="1504"/>
                  </a:cubicBezTo>
                  <a:cubicBezTo>
                    <a:pt x="2195" y="1449"/>
                    <a:pt x="2150" y="1403"/>
                    <a:pt x="2094" y="1403"/>
                  </a:cubicBezTo>
                  <a:cubicBezTo>
                    <a:pt x="2038" y="1403"/>
                    <a:pt x="1993" y="1449"/>
                    <a:pt x="1993" y="1504"/>
                  </a:cubicBezTo>
                  <a:cubicBezTo>
                    <a:pt x="1993" y="1560"/>
                    <a:pt x="2038" y="1605"/>
                    <a:pt x="2094" y="1605"/>
                  </a:cubicBezTo>
                  <a:lnTo>
                    <a:pt x="2094" y="1605"/>
                  </a:lnTo>
                  <a:close/>
                  <a:moveTo>
                    <a:pt x="1543" y="1403"/>
                  </a:moveTo>
                  <a:lnTo>
                    <a:pt x="1543" y="1403"/>
                  </a:lnTo>
                  <a:cubicBezTo>
                    <a:pt x="1487" y="1403"/>
                    <a:pt x="1442" y="1449"/>
                    <a:pt x="1442" y="1504"/>
                  </a:cubicBezTo>
                  <a:cubicBezTo>
                    <a:pt x="1442" y="1560"/>
                    <a:pt x="1487" y="1605"/>
                    <a:pt x="1543" y="1605"/>
                  </a:cubicBezTo>
                  <a:cubicBezTo>
                    <a:pt x="1598" y="1605"/>
                    <a:pt x="1644" y="1560"/>
                    <a:pt x="1644" y="1504"/>
                  </a:cubicBezTo>
                  <a:cubicBezTo>
                    <a:pt x="1644" y="1449"/>
                    <a:pt x="1598" y="1403"/>
                    <a:pt x="1543" y="1403"/>
                  </a:cubicBezTo>
                  <a:lnTo>
                    <a:pt x="1543" y="1403"/>
                  </a:lnTo>
                  <a:close/>
                  <a:moveTo>
                    <a:pt x="2987" y="4234"/>
                  </a:moveTo>
                  <a:lnTo>
                    <a:pt x="2987" y="4234"/>
                  </a:lnTo>
                  <a:cubicBezTo>
                    <a:pt x="2987" y="4156"/>
                    <a:pt x="2924" y="4093"/>
                    <a:pt x="2845" y="4093"/>
                  </a:cubicBezTo>
                  <a:cubicBezTo>
                    <a:pt x="2767" y="4093"/>
                    <a:pt x="2704" y="4156"/>
                    <a:pt x="2704" y="4234"/>
                  </a:cubicBezTo>
                  <a:cubicBezTo>
                    <a:pt x="2704" y="4313"/>
                    <a:pt x="2767" y="4376"/>
                    <a:pt x="2845" y="4376"/>
                  </a:cubicBezTo>
                  <a:cubicBezTo>
                    <a:pt x="2924" y="4376"/>
                    <a:pt x="2987" y="4313"/>
                    <a:pt x="2987" y="4234"/>
                  </a:cubicBezTo>
                  <a:lnTo>
                    <a:pt x="2987" y="4234"/>
                  </a:lnTo>
                  <a:close/>
                  <a:moveTo>
                    <a:pt x="3065" y="4234"/>
                  </a:moveTo>
                  <a:lnTo>
                    <a:pt x="3065" y="4234"/>
                  </a:lnTo>
                  <a:cubicBezTo>
                    <a:pt x="3065" y="4356"/>
                    <a:pt x="2966" y="4454"/>
                    <a:pt x="2845" y="4454"/>
                  </a:cubicBezTo>
                  <a:cubicBezTo>
                    <a:pt x="2724" y="4454"/>
                    <a:pt x="2626" y="4356"/>
                    <a:pt x="2626" y="4234"/>
                  </a:cubicBezTo>
                  <a:cubicBezTo>
                    <a:pt x="2626" y="4113"/>
                    <a:pt x="2724" y="4015"/>
                    <a:pt x="2845" y="4015"/>
                  </a:cubicBezTo>
                  <a:cubicBezTo>
                    <a:pt x="2966" y="4015"/>
                    <a:pt x="3065" y="4113"/>
                    <a:pt x="3065" y="4234"/>
                  </a:cubicBezTo>
                  <a:lnTo>
                    <a:pt x="3065" y="4234"/>
                  </a:lnTo>
                  <a:close/>
                  <a:moveTo>
                    <a:pt x="3128" y="4589"/>
                  </a:moveTo>
                  <a:lnTo>
                    <a:pt x="3128" y="4589"/>
                  </a:lnTo>
                  <a:lnTo>
                    <a:pt x="3206" y="4515"/>
                  </a:lnTo>
                  <a:lnTo>
                    <a:pt x="3156" y="4462"/>
                  </a:lnTo>
                  <a:cubicBezTo>
                    <a:pt x="3143" y="4449"/>
                    <a:pt x="3140" y="4428"/>
                    <a:pt x="3150" y="4412"/>
                  </a:cubicBezTo>
                  <a:cubicBezTo>
                    <a:pt x="3168" y="4382"/>
                    <a:pt x="3181" y="4349"/>
                    <a:pt x="3189" y="4315"/>
                  </a:cubicBezTo>
                  <a:cubicBezTo>
                    <a:pt x="3194" y="4296"/>
                    <a:pt x="3210" y="4284"/>
                    <a:pt x="3229" y="4284"/>
                  </a:cubicBezTo>
                  <a:lnTo>
                    <a:pt x="3300" y="4284"/>
                  </a:lnTo>
                  <a:lnTo>
                    <a:pt x="3303" y="4176"/>
                  </a:lnTo>
                  <a:lnTo>
                    <a:pt x="3227" y="4174"/>
                  </a:lnTo>
                  <a:cubicBezTo>
                    <a:pt x="3225" y="4174"/>
                    <a:pt x="3222" y="4173"/>
                    <a:pt x="3220" y="4173"/>
                  </a:cubicBezTo>
                  <a:cubicBezTo>
                    <a:pt x="3203" y="4170"/>
                    <a:pt x="3190" y="4156"/>
                    <a:pt x="3187" y="4140"/>
                  </a:cubicBezTo>
                  <a:cubicBezTo>
                    <a:pt x="3179" y="4109"/>
                    <a:pt x="3165" y="4077"/>
                    <a:pt x="3147" y="4048"/>
                  </a:cubicBezTo>
                  <a:cubicBezTo>
                    <a:pt x="3137" y="4032"/>
                    <a:pt x="3140" y="4011"/>
                    <a:pt x="3153" y="3998"/>
                  </a:cubicBezTo>
                  <a:lnTo>
                    <a:pt x="3206" y="3946"/>
                  </a:lnTo>
                  <a:lnTo>
                    <a:pt x="3131" y="3868"/>
                  </a:lnTo>
                  <a:lnTo>
                    <a:pt x="3075" y="3921"/>
                  </a:lnTo>
                  <a:cubicBezTo>
                    <a:pt x="3070" y="3926"/>
                    <a:pt x="3064" y="3930"/>
                    <a:pt x="3056" y="3932"/>
                  </a:cubicBezTo>
                  <a:cubicBezTo>
                    <a:pt x="3046" y="3935"/>
                    <a:pt x="3035" y="3933"/>
                    <a:pt x="3025" y="3928"/>
                  </a:cubicBezTo>
                  <a:cubicBezTo>
                    <a:pt x="2996" y="3910"/>
                    <a:pt x="2964" y="3897"/>
                    <a:pt x="2931" y="3889"/>
                  </a:cubicBezTo>
                  <a:cubicBezTo>
                    <a:pt x="2915" y="3885"/>
                    <a:pt x="2903" y="3871"/>
                    <a:pt x="2901" y="3855"/>
                  </a:cubicBezTo>
                  <a:cubicBezTo>
                    <a:pt x="2901" y="3853"/>
                    <a:pt x="2900" y="3850"/>
                    <a:pt x="2900" y="3848"/>
                  </a:cubicBezTo>
                  <a:lnTo>
                    <a:pt x="2900" y="3774"/>
                  </a:lnTo>
                  <a:lnTo>
                    <a:pt x="2793" y="3771"/>
                  </a:lnTo>
                  <a:lnTo>
                    <a:pt x="2790" y="3847"/>
                  </a:lnTo>
                  <a:cubicBezTo>
                    <a:pt x="2790" y="3860"/>
                    <a:pt x="2784" y="3874"/>
                    <a:pt x="2774" y="3881"/>
                  </a:cubicBezTo>
                  <a:cubicBezTo>
                    <a:pt x="2770" y="3884"/>
                    <a:pt x="2764" y="3887"/>
                    <a:pt x="2759" y="3888"/>
                  </a:cubicBezTo>
                  <a:cubicBezTo>
                    <a:pt x="2731" y="3896"/>
                    <a:pt x="2703" y="3906"/>
                    <a:pt x="2677" y="3920"/>
                  </a:cubicBezTo>
                  <a:cubicBezTo>
                    <a:pt x="2676" y="3921"/>
                    <a:pt x="2676" y="3922"/>
                    <a:pt x="2675" y="3923"/>
                  </a:cubicBezTo>
                  <a:cubicBezTo>
                    <a:pt x="2659" y="3939"/>
                    <a:pt x="2633" y="3939"/>
                    <a:pt x="2617" y="3923"/>
                  </a:cubicBezTo>
                  <a:lnTo>
                    <a:pt x="2563" y="3868"/>
                  </a:lnTo>
                  <a:lnTo>
                    <a:pt x="2485" y="3942"/>
                  </a:lnTo>
                  <a:lnTo>
                    <a:pt x="2535" y="3996"/>
                  </a:lnTo>
                  <a:cubicBezTo>
                    <a:pt x="2548" y="4009"/>
                    <a:pt x="2552" y="4032"/>
                    <a:pt x="2543" y="4048"/>
                  </a:cubicBezTo>
                  <a:cubicBezTo>
                    <a:pt x="2524" y="4077"/>
                    <a:pt x="2511" y="4109"/>
                    <a:pt x="2502" y="4143"/>
                  </a:cubicBezTo>
                  <a:cubicBezTo>
                    <a:pt x="2497" y="4161"/>
                    <a:pt x="2481" y="4174"/>
                    <a:pt x="2463" y="4174"/>
                  </a:cubicBezTo>
                  <a:lnTo>
                    <a:pt x="2391" y="4174"/>
                  </a:lnTo>
                  <a:lnTo>
                    <a:pt x="2388" y="4281"/>
                  </a:lnTo>
                  <a:lnTo>
                    <a:pt x="2461" y="4284"/>
                  </a:lnTo>
                  <a:cubicBezTo>
                    <a:pt x="2480" y="4284"/>
                    <a:pt x="2496" y="4296"/>
                    <a:pt x="2500" y="4315"/>
                  </a:cubicBezTo>
                  <a:cubicBezTo>
                    <a:pt x="2508" y="4349"/>
                    <a:pt x="2522" y="4382"/>
                    <a:pt x="2540" y="4413"/>
                  </a:cubicBezTo>
                  <a:cubicBezTo>
                    <a:pt x="2550" y="4429"/>
                    <a:pt x="2547" y="4449"/>
                    <a:pt x="2534" y="4462"/>
                  </a:cubicBezTo>
                  <a:lnTo>
                    <a:pt x="2485" y="4511"/>
                  </a:lnTo>
                  <a:lnTo>
                    <a:pt x="2559" y="4589"/>
                  </a:lnTo>
                  <a:lnTo>
                    <a:pt x="2611" y="4541"/>
                  </a:lnTo>
                  <a:cubicBezTo>
                    <a:pt x="2619" y="4533"/>
                    <a:pt x="2629" y="4529"/>
                    <a:pt x="2640" y="4529"/>
                  </a:cubicBezTo>
                  <a:cubicBezTo>
                    <a:pt x="2647" y="4529"/>
                    <a:pt x="2654" y="4531"/>
                    <a:pt x="2661" y="4535"/>
                  </a:cubicBezTo>
                  <a:cubicBezTo>
                    <a:pt x="2691" y="4553"/>
                    <a:pt x="2724" y="4567"/>
                    <a:pt x="2759" y="4576"/>
                  </a:cubicBezTo>
                  <a:cubicBezTo>
                    <a:pt x="2777" y="4580"/>
                    <a:pt x="2790" y="4597"/>
                    <a:pt x="2790" y="4615"/>
                  </a:cubicBezTo>
                  <a:lnTo>
                    <a:pt x="2790" y="4683"/>
                  </a:lnTo>
                  <a:lnTo>
                    <a:pt x="2898" y="4686"/>
                  </a:lnTo>
                  <a:lnTo>
                    <a:pt x="2900" y="4615"/>
                  </a:lnTo>
                  <a:cubicBezTo>
                    <a:pt x="2900" y="4608"/>
                    <a:pt x="2902" y="4602"/>
                    <a:pt x="2905" y="4596"/>
                  </a:cubicBezTo>
                  <a:cubicBezTo>
                    <a:pt x="2911" y="4586"/>
                    <a:pt x="2920" y="4578"/>
                    <a:pt x="2931" y="4576"/>
                  </a:cubicBezTo>
                  <a:cubicBezTo>
                    <a:pt x="2966" y="4567"/>
                    <a:pt x="2999" y="4553"/>
                    <a:pt x="3030" y="4534"/>
                  </a:cubicBezTo>
                  <a:cubicBezTo>
                    <a:pt x="3046" y="4524"/>
                    <a:pt x="3066" y="4527"/>
                    <a:pt x="3079" y="4540"/>
                  </a:cubicBezTo>
                  <a:lnTo>
                    <a:pt x="3128" y="4589"/>
                  </a:lnTo>
                  <a:lnTo>
                    <a:pt x="3128" y="4589"/>
                  </a:lnTo>
                  <a:close/>
                  <a:moveTo>
                    <a:pt x="3401" y="3881"/>
                  </a:moveTo>
                  <a:lnTo>
                    <a:pt x="3401" y="3881"/>
                  </a:lnTo>
                  <a:lnTo>
                    <a:pt x="3401" y="4652"/>
                  </a:lnTo>
                  <a:cubicBezTo>
                    <a:pt x="3401" y="4670"/>
                    <a:pt x="3386" y="4684"/>
                    <a:pt x="3369" y="4684"/>
                  </a:cubicBezTo>
                  <a:lnTo>
                    <a:pt x="3161" y="4684"/>
                  </a:lnTo>
                  <a:cubicBezTo>
                    <a:pt x="3150" y="4684"/>
                    <a:pt x="3141" y="4679"/>
                    <a:pt x="3135" y="4670"/>
                  </a:cubicBezTo>
                  <a:cubicBezTo>
                    <a:pt x="3112" y="4672"/>
                    <a:pt x="3089" y="4664"/>
                    <a:pt x="3071" y="4646"/>
                  </a:cubicBezTo>
                  <a:lnTo>
                    <a:pt x="3044" y="4619"/>
                  </a:lnTo>
                  <a:cubicBezTo>
                    <a:pt x="3024" y="4629"/>
                    <a:pt x="3003" y="4638"/>
                    <a:pt x="2981" y="4645"/>
                  </a:cubicBezTo>
                  <a:lnTo>
                    <a:pt x="2981" y="4683"/>
                  </a:lnTo>
                  <a:cubicBezTo>
                    <a:pt x="2981" y="4729"/>
                    <a:pt x="2944" y="4767"/>
                    <a:pt x="2898" y="4767"/>
                  </a:cubicBezTo>
                  <a:lnTo>
                    <a:pt x="2793" y="4767"/>
                  </a:lnTo>
                  <a:cubicBezTo>
                    <a:pt x="2747" y="4767"/>
                    <a:pt x="2709" y="4729"/>
                    <a:pt x="2709" y="4683"/>
                  </a:cubicBezTo>
                  <a:lnTo>
                    <a:pt x="2709" y="4646"/>
                  </a:lnTo>
                  <a:cubicBezTo>
                    <a:pt x="2688" y="4639"/>
                    <a:pt x="2667" y="4630"/>
                    <a:pt x="2647" y="4620"/>
                  </a:cubicBezTo>
                  <a:lnTo>
                    <a:pt x="2620" y="4646"/>
                  </a:lnTo>
                  <a:cubicBezTo>
                    <a:pt x="2587" y="4679"/>
                    <a:pt x="2535" y="4679"/>
                    <a:pt x="2502" y="4646"/>
                  </a:cubicBezTo>
                  <a:lnTo>
                    <a:pt x="2428" y="4572"/>
                  </a:lnTo>
                  <a:cubicBezTo>
                    <a:pt x="2395" y="4539"/>
                    <a:pt x="2395" y="4487"/>
                    <a:pt x="2428" y="4454"/>
                  </a:cubicBezTo>
                  <a:lnTo>
                    <a:pt x="2455" y="4426"/>
                  </a:lnTo>
                  <a:cubicBezTo>
                    <a:pt x="2445" y="4406"/>
                    <a:pt x="2437" y="4386"/>
                    <a:pt x="2430" y="4365"/>
                  </a:cubicBezTo>
                  <a:lnTo>
                    <a:pt x="2390" y="4365"/>
                  </a:lnTo>
                  <a:cubicBezTo>
                    <a:pt x="2345" y="4365"/>
                    <a:pt x="2307" y="4327"/>
                    <a:pt x="2307" y="4281"/>
                  </a:cubicBezTo>
                  <a:lnTo>
                    <a:pt x="2307" y="4176"/>
                  </a:lnTo>
                  <a:cubicBezTo>
                    <a:pt x="2307" y="4130"/>
                    <a:pt x="2345" y="4093"/>
                    <a:pt x="2391" y="4093"/>
                  </a:cubicBezTo>
                  <a:lnTo>
                    <a:pt x="2433" y="4093"/>
                  </a:lnTo>
                  <a:cubicBezTo>
                    <a:pt x="2439" y="4073"/>
                    <a:pt x="2448" y="4053"/>
                    <a:pt x="2458" y="4033"/>
                  </a:cubicBezTo>
                  <a:lnTo>
                    <a:pt x="2428" y="4003"/>
                  </a:lnTo>
                  <a:cubicBezTo>
                    <a:pt x="2395" y="3971"/>
                    <a:pt x="2395" y="3918"/>
                    <a:pt x="2428" y="3885"/>
                  </a:cubicBezTo>
                  <a:lnTo>
                    <a:pt x="2502" y="3811"/>
                  </a:lnTo>
                  <a:cubicBezTo>
                    <a:pt x="2535" y="3778"/>
                    <a:pt x="2587" y="3778"/>
                    <a:pt x="2620" y="3811"/>
                  </a:cubicBezTo>
                  <a:lnTo>
                    <a:pt x="2651" y="3842"/>
                  </a:lnTo>
                  <a:cubicBezTo>
                    <a:pt x="2670" y="3833"/>
                    <a:pt x="2690" y="3825"/>
                    <a:pt x="2709" y="3819"/>
                  </a:cubicBezTo>
                  <a:lnTo>
                    <a:pt x="2709" y="3774"/>
                  </a:lnTo>
                  <a:cubicBezTo>
                    <a:pt x="2709" y="3728"/>
                    <a:pt x="2747" y="3690"/>
                    <a:pt x="2793" y="3690"/>
                  </a:cubicBezTo>
                  <a:lnTo>
                    <a:pt x="2898" y="3690"/>
                  </a:lnTo>
                  <a:cubicBezTo>
                    <a:pt x="2944" y="3690"/>
                    <a:pt x="2981" y="3728"/>
                    <a:pt x="2981" y="3774"/>
                  </a:cubicBezTo>
                  <a:lnTo>
                    <a:pt x="2981" y="3819"/>
                  </a:lnTo>
                  <a:cubicBezTo>
                    <a:pt x="3001" y="3826"/>
                    <a:pt x="3020" y="3834"/>
                    <a:pt x="3039" y="3843"/>
                  </a:cubicBezTo>
                  <a:lnTo>
                    <a:pt x="3071" y="3811"/>
                  </a:lnTo>
                  <a:cubicBezTo>
                    <a:pt x="3103" y="3778"/>
                    <a:pt x="3156" y="3778"/>
                    <a:pt x="3189" y="3811"/>
                  </a:cubicBezTo>
                  <a:lnTo>
                    <a:pt x="3227" y="3849"/>
                  </a:lnTo>
                  <a:lnTo>
                    <a:pt x="3369" y="3849"/>
                  </a:lnTo>
                  <a:cubicBezTo>
                    <a:pt x="3386" y="3849"/>
                    <a:pt x="3401" y="3863"/>
                    <a:pt x="3401" y="3881"/>
                  </a:cubicBezTo>
                  <a:lnTo>
                    <a:pt x="3401" y="3881"/>
                  </a:lnTo>
                  <a:close/>
                  <a:moveTo>
                    <a:pt x="3776" y="3607"/>
                  </a:moveTo>
                  <a:lnTo>
                    <a:pt x="3776" y="3607"/>
                  </a:lnTo>
                  <a:lnTo>
                    <a:pt x="3569" y="3607"/>
                  </a:lnTo>
                  <a:cubicBezTo>
                    <a:pt x="3551" y="3607"/>
                    <a:pt x="3537" y="3621"/>
                    <a:pt x="3537" y="3639"/>
                  </a:cubicBezTo>
                  <a:lnTo>
                    <a:pt x="3537" y="4652"/>
                  </a:lnTo>
                  <a:cubicBezTo>
                    <a:pt x="3537" y="4670"/>
                    <a:pt x="3551" y="4684"/>
                    <a:pt x="3569" y="4684"/>
                  </a:cubicBezTo>
                  <a:lnTo>
                    <a:pt x="3776" y="4684"/>
                  </a:lnTo>
                  <a:cubicBezTo>
                    <a:pt x="3794" y="4684"/>
                    <a:pt x="3809" y="4670"/>
                    <a:pt x="3809" y="4652"/>
                  </a:cubicBezTo>
                  <a:lnTo>
                    <a:pt x="3809" y="3639"/>
                  </a:lnTo>
                  <a:cubicBezTo>
                    <a:pt x="3809" y="3621"/>
                    <a:pt x="3794" y="3607"/>
                    <a:pt x="3776" y="3607"/>
                  </a:cubicBezTo>
                  <a:lnTo>
                    <a:pt x="3776" y="3607"/>
                  </a:lnTo>
                  <a:close/>
                  <a:moveTo>
                    <a:pt x="4217" y="3432"/>
                  </a:moveTo>
                  <a:lnTo>
                    <a:pt x="4217" y="3432"/>
                  </a:lnTo>
                  <a:lnTo>
                    <a:pt x="4217" y="4652"/>
                  </a:lnTo>
                  <a:cubicBezTo>
                    <a:pt x="4217" y="4670"/>
                    <a:pt x="4203" y="4684"/>
                    <a:pt x="4185" y="4684"/>
                  </a:cubicBezTo>
                  <a:lnTo>
                    <a:pt x="3978" y="4684"/>
                  </a:lnTo>
                  <a:cubicBezTo>
                    <a:pt x="3960" y="4684"/>
                    <a:pt x="3946" y="4670"/>
                    <a:pt x="3946" y="4652"/>
                  </a:cubicBezTo>
                  <a:lnTo>
                    <a:pt x="3946" y="3432"/>
                  </a:lnTo>
                  <a:cubicBezTo>
                    <a:pt x="3946" y="3414"/>
                    <a:pt x="3960" y="3400"/>
                    <a:pt x="3978" y="3400"/>
                  </a:cubicBezTo>
                  <a:lnTo>
                    <a:pt x="4185" y="3400"/>
                  </a:lnTo>
                  <a:cubicBezTo>
                    <a:pt x="4203" y="3400"/>
                    <a:pt x="4217" y="3414"/>
                    <a:pt x="4217" y="34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1" name="Freeform 9">
              <a:extLst>
                <a:ext uri="{FF2B5EF4-FFF2-40B4-BE49-F238E27FC236}">
                  <a16:creationId xmlns:a16="http://schemas.microsoft.com/office/drawing/2014/main" id="{C38D152E-3D49-44B2-9B2D-F0700661F44C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463280" y="3799667"/>
              <a:ext cx="427843" cy="457200"/>
            </a:xfrm>
            <a:custGeom>
              <a:avLst/>
              <a:gdLst>
                <a:gd name="T0" fmla="*/ 1270 w 4555"/>
                <a:gd name="T1" fmla="*/ 2780 h 4869"/>
                <a:gd name="T2" fmla="*/ 593 w 4555"/>
                <a:gd name="T3" fmla="*/ 1931 h 4869"/>
                <a:gd name="T4" fmla="*/ 2233 w 4555"/>
                <a:gd name="T5" fmla="*/ 792 h 4869"/>
                <a:gd name="T6" fmla="*/ 3128 w 4555"/>
                <a:gd name="T7" fmla="*/ 1925 h 4869"/>
                <a:gd name="T8" fmla="*/ 2163 w 4555"/>
                <a:gd name="T9" fmla="*/ 337 h 4869"/>
                <a:gd name="T10" fmla="*/ 849 w 4555"/>
                <a:gd name="T11" fmla="*/ 2842 h 4869"/>
                <a:gd name="T12" fmla="*/ 2420 w 4555"/>
                <a:gd name="T13" fmla="*/ 3035 h 4869"/>
                <a:gd name="T14" fmla="*/ 1810 w 4555"/>
                <a:gd name="T15" fmla="*/ 3068 h 4869"/>
                <a:gd name="T16" fmla="*/ 1324 w 4555"/>
                <a:gd name="T17" fmla="*/ 2958 h 4869"/>
                <a:gd name="T18" fmla="*/ 2420 w 4555"/>
                <a:gd name="T19" fmla="*/ 3035 h 4869"/>
                <a:gd name="T20" fmla="*/ 2615 w 4555"/>
                <a:gd name="T21" fmla="*/ 1610 h 4869"/>
                <a:gd name="T22" fmla="*/ 1059 w 4555"/>
                <a:gd name="T23" fmla="*/ 1990 h 4869"/>
                <a:gd name="T24" fmla="*/ 1434 w 4555"/>
                <a:gd name="T25" fmla="*/ 2717 h 4869"/>
                <a:gd name="T26" fmla="*/ 1810 w 4555"/>
                <a:gd name="T27" fmla="*/ 2912 h 4869"/>
                <a:gd name="T28" fmla="*/ 2162 w 4555"/>
                <a:gd name="T29" fmla="*/ 2854 h 4869"/>
                <a:gd name="T30" fmla="*/ 2615 w 4555"/>
                <a:gd name="T31" fmla="*/ 1610 h 4869"/>
                <a:gd name="T32" fmla="*/ 274 w 4555"/>
                <a:gd name="T33" fmla="*/ 4271 h 4869"/>
                <a:gd name="T34" fmla="*/ 2628 w 4555"/>
                <a:gd name="T35" fmla="*/ 4778 h 4869"/>
                <a:gd name="T36" fmla="*/ 119 w 4555"/>
                <a:gd name="T37" fmla="*/ 4271 h 4869"/>
                <a:gd name="T38" fmla="*/ 748 w 4555"/>
                <a:gd name="T39" fmla="*/ 2961 h 4869"/>
                <a:gd name="T40" fmla="*/ 1362 w 4555"/>
                <a:gd name="T41" fmla="*/ 115 h 4869"/>
                <a:gd name="T42" fmla="*/ 3281 w 4555"/>
                <a:gd name="T43" fmla="*/ 1955 h 4869"/>
                <a:gd name="T44" fmla="*/ 2555 w 4555"/>
                <a:gd name="T45" fmla="*/ 2956 h 4869"/>
                <a:gd name="T46" fmla="*/ 3521 w 4555"/>
                <a:gd name="T47" fmla="*/ 3548 h 4869"/>
                <a:gd name="T48" fmla="*/ 2557 w 4555"/>
                <a:gd name="T49" fmla="*/ 3112 h 4869"/>
                <a:gd name="T50" fmla="*/ 1087 w 4555"/>
                <a:gd name="T51" fmla="*/ 3138 h 4869"/>
                <a:gd name="T52" fmla="*/ 2183 w 4555"/>
                <a:gd name="T53" fmla="*/ 1407 h 4869"/>
                <a:gd name="T54" fmla="*/ 2183 w 4555"/>
                <a:gd name="T55" fmla="*/ 1608 h 4869"/>
                <a:gd name="T56" fmla="*/ 2183 w 4555"/>
                <a:gd name="T57" fmla="*/ 1407 h 4869"/>
                <a:gd name="T58" fmla="*/ 3356 w 4555"/>
                <a:gd name="T59" fmla="*/ 3736 h 4869"/>
                <a:gd name="T60" fmla="*/ 3356 w 4555"/>
                <a:gd name="T61" fmla="*/ 4869 h 4869"/>
                <a:gd name="T62" fmla="*/ 3626 w 4555"/>
                <a:gd name="T63" fmla="*/ 3772 h 4869"/>
                <a:gd name="T64" fmla="*/ 4050 w 4555"/>
                <a:gd name="T65" fmla="*/ 3422 h 4869"/>
                <a:gd name="T66" fmla="*/ 3780 w 4555"/>
                <a:gd name="T67" fmla="*/ 3458 h 4869"/>
                <a:gd name="T68" fmla="*/ 4050 w 4555"/>
                <a:gd name="T69" fmla="*/ 4869 h 4869"/>
                <a:gd name="T70" fmla="*/ 4050 w 4555"/>
                <a:gd name="T71" fmla="*/ 3422 h 4869"/>
                <a:gd name="T72" fmla="*/ 4519 w 4555"/>
                <a:gd name="T73" fmla="*/ 3927 h 4869"/>
                <a:gd name="T74" fmla="*/ 4249 w 4555"/>
                <a:gd name="T75" fmla="*/ 4832 h 4869"/>
                <a:gd name="T76" fmla="*/ 4555 w 4555"/>
                <a:gd name="T77" fmla="*/ 4832 h 4869"/>
                <a:gd name="T78" fmla="*/ 4519 w 4555"/>
                <a:gd name="T79" fmla="*/ 3927 h 4869"/>
                <a:gd name="T80" fmla="*/ 3166 w 4555"/>
                <a:gd name="T81" fmla="*/ 4832 h 4869"/>
                <a:gd name="T82" fmla="*/ 2860 w 4555"/>
                <a:gd name="T83" fmla="*/ 4832 h 4869"/>
                <a:gd name="T84" fmla="*/ 3130 w 4555"/>
                <a:gd name="T85" fmla="*/ 3927 h 4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55" h="4869">
                  <a:moveTo>
                    <a:pt x="849" y="2842"/>
                  </a:moveTo>
                  <a:lnTo>
                    <a:pt x="849" y="2842"/>
                  </a:lnTo>
                  <a:cubicBezTo>
                    <a:pt x="894" y="2871"/>
                    <a:pt x="1071" y="2963"/>
                    <a:pt x="1270" y="2780"/>
                  </a:cubicBezTo>
                  <a:cubicBezTo>
                    <a:pt x="1146" y="2663"/>
                    <a:pt x="890" y="2379"/>
                    <a:pt x="899" y="2039"/>
                  </a:cubicBezTo>
                  <a:cubicBezTo>
                    <a:pt x="738" y="2071"/>
                    <a:pt x="648" y="2038"/>
                    <a:pt x="635" y="2033"/>
                  </a:cubicBezTo>
                  <a:cubicBezTo>
                    <a:pt x="595" y="2016"/>
                    <a:pt x="576" y="1971"/>
                    <a:pt x="593" y="1931"/>
                  </a:cubicBezTo>
                  <a:cubicBezTo>
                    <a:pt x="609" y="1892"/>
                    <a:pt x="654" y="1873"/>
                    <a:pt x="693" y="1888"/>
                  </a:cubicBezTo>
                  <a:cubicBezTo>
                    <a:pt x="705" y="1892"/>
                    <a:pt x="1209" y="2046"/>
                    <a:pt x="2131" y="812"/>
                  </a:cubicBezTo>
                  <a:cubicBezTo>
                    <a:pt x="2155" y="780"/>
                    <a:pt x="2199" y="771"/>
                    <a:pt x="2233" y="792"/>
                  </a:cubicBezTo>
                  <a:cubicBezTo>
                    <a:pt x="2252" y="803"/>
                    <a:pt x="2684" y="1068"/>
                    <a:pt x="2768" y="1584"/>
                  </a:cubicBezTo>
                  <a:cubicBezTo>
                    <a:pt x="2824" y="1920"/>
                    <a:pt x="2717" y="2280"/>
                    <a:pt x="2452" y="2654"/>
                  </a:cubicBezTo>
                  <a:cubicBezTo>
                    <a:pt x="2696" y="2548"/>
                    <a:pt x="3048" y="2329"/>
                    <a:pt x="3128" y="1925"/>
                  </a:cubicBezTo>
                  <a:cubicBezTo>
                    <a:pt x="3225" y="1436"/>
                    <a:pt x="2968" y="645"/>
                    <a:pt x="2628" y="387"/>
                  </a:cubicBezTo>
                  <a:cubicBezTo>
                    <a:pt x="2496" y="287"/>
                    <a:pt x="2368" y="271"/>
                    <a:pt x="2235" y="338"/>
                  </a:cubicBezTo>
                  <a:cubicBezTo>
                    <a:pt x="2213" y="349"/>
                    <a:pt x="2186" y="349"/>
                    <a:pt x="2163" y="337"/>
                  </a:cubicBezTo>
                  <a:cubicBezTo>
                    <a:pt x="2160" y="335"/>
                    <a:pt x="1799" y="145"/>
                    <a:pt x="1406" y="264"/>
                  </a:cubicBezTo>
                  <a:cubicBezTo>
                    <a:pt x="1135" y="347"/>
                    <a:pt x="909" y="557"/>
                    <a:pt x="734" y="889"/>
                  </a:cubicBezTo>
                  <a:cubicBezTo>
                    <a:pt x="208" y="1885"/>
                    <a:pt x="773" y="2736"/>
                    <a:pt x="849" y="2842"/>
                  </a:cubicBezTo>
                  <a:lnTo>
                    <a:pt x="849" y="2842"/>
                  </a:lnTo>
                  <a:close/>
                  <a:moveTo>
                    <a:pt x="2420" y="3035"/>
                  </a:moveTo>
                  <a:lnTo>
                    <a:pt x="2420" y="3035"/>
                  </a:lnTo>
                  <a:cubicBezTo>
                    <a:pt x="2402" y="2992"/>
                    <a:pt x="2392" y="2950"/>
                    <a:pt x="2387" y="2912"/>
                  </a:cubicBezTo>
                  <a:cubicBezTo>
                    <a:pt x="2243" y="3015"/>
                    <a:pt x="2094" y="3068"/>
                    <a:pt x="1944" y="3068"/>
                  </a:cubicBezTo>
                  <a:lnTo>
                    <a:pt x="1810" y="3068"/>
                  </a:lnTo>
                  <a:cubicBezTo>
                    <a:pt x="1650" y="3068"/>
                    <a:pt x="1502" y="2973"/>
                    <a:pt x="1387" y="2883"/>
                  </a:cubicBezTo>
                  <a:cubicBezTo>
                    <a:pt x="1356" y="2913"/>
                    <a:pt x="1325" y="2937"/>
                    <a:pt x="1294" y="2958"/>
                  </a:cubicBezTo>
                  <a:cubicBezTo>
                    <a:pt x="1312" y="2958"/>
                    <a:pt x="1323" y="2958"/>
                    <a:pt x="1324" y="2958"/>
                  </a:cubicBezTo>
                  <a:cubicBezTo>
                    <a:pt x="1357" y="2960"/>
                    <a:pt x="1385" y="2981"/>
                    <a:pt x="1395" y="3011"/>
                  </a:cubicBezTo>
                  <a:cubicBezTo>
                    <a:pt x="1470" y="3232"/>
                    <a:pt x="1678" y="3381"/>
                    <a:pt x="1912" y="3381"/>
                  </a:cubicBezTo>
                  <a:cubicBezTo>
                    <a:pt x="2138" y="3381"/>
                    <a:pt x="2338" y="3243"/>
                    <a:pt x="2420" y="3035"/>
                  </a:cubicBezTo>
                  <a:lnTo>
                    <a:pt x="2420" y="3035"/>
                  </a:lnTo>
                  <a:close/>
                  <a:moveTo>
                    <a:pt x="2615" y="1610"/>
                  </a:moveTo>
                  <a:lnTo>
                    <a:pt x="2615" y="1610"/>
                  </a:lnTo>
                  <a:cubicBezTo>
                    <a:pt x="2560" y="1271"/>
                    <a:pt x="2321" y="1051"/>
                    <a:pt x="2210" y="966"/>
                  </a:cubicBezTo>
                  <a:cubicBezTo>
                    <a:pt x="1808" y="1492"/>
                    <a:pt x="1431" y="1833"/>
                    <a:pt x="1088" y="1978"/>
                  </a:cubicBezTo>
                  <a:cubicBezTo>
                    <a:pt x="1078" y="1983"/>
                    <a:pt x="1068" y="1987"/>
                    <a:pt x="1059" y="1990"/>
                  </a:cubicBezTo>
                  <a:cubicBezTo>
                    <a:pt x="1058" y="1993"/>
                    <a:pt x="1058" y="1995"/>
                    <a:pt x="1058" y="1998"/>
                  </a:cubicBezTo>
                  <a:cubicBezTo>
                    <a:pt x="1013" y="2378"/>
                    <a:pt x="1427" y="2711"/>
                    <a:pt x="1431" y="2714"/>
                  </a:cubicBezTo>
                  <a:cubicBezTo>
                    <a:pt x="1432" y="2715"/>
                    <a:pt x="1433" y="2716"/>
                    <a:pt x="1434" y="2717"/>
                  </a:cubicBezTo>
                  <a:cubicBezTo>
                    <a:pt x="1435" y="2718"/>
                    <a:pt x="1436" y="2718"/>
                    <a:pt x="1437" y="2719"/>
                  </a:cubicBezTo>
                  <a:lnTo>
                    <a:pt x="1463" y="2745"/>
                  </a:lnTo>
                  <a:cubicBezTo>
                    <a:pt x="1561" y="2823"/>
                    <a:pt x="1688" y="2912"/>
                    <a:pt x="1810" y="2912"/>
                  </a:cubicBezTo>
                  <a:lnTo>
                    <a:pt x="1944" y="2912"/>
                  </a:lnTo>
                  <a:cubicBezTo>
                    <a:pt x="2018" y="2912"/>
                    <a:pt x="2093" y="2895"/>
                    <a:pt x="2168" y="2861"/>
                  </a:cubicBezTo>
                  <a:cubicBezTo>
                    <a:pt x="2166" y="2858"/>
                    <a:pt x="2164" y="2856"/>
                    <a:pt x="2162" y="2854"/>
                  </a:cubicBezTo>
                  <a:cubicBezTo>
                    <a:pt x="2145" y="2825"/>
                    <a:pt x="2148" y="2788"/>
                    <a:pt x="2170" y="2763"/>
                  </a:cubicBezTo>
                  <a:cubicBezTo>
                    <a:pt x="2522" y="2350"/>
                    <a:pt x="2672" y="1962"/>
                    <a:pt x="2615" y="1610"/>
                  </a:cubicBezTo>
                  <a:lnTo>
                    <a:pt x="2615" y="1610"/>
                  </a:lnTo>
                  <a:close/>
                  <a:moveTo>
                    <a:pt x="274" y="3922"/>
                  </a:moveTo>
                  <a:lnTo>
                    <a:pt x="274" y="3922"/>
                  </a:lnTo>
                  <a:lnTo>
                    <a:pt x="274" y="4271"/>
                  </a:lnTo>
                  <a:cubicBezTo>
                    <a:pt x="274" y="4508"/>
                    <a:pt x="467" y="4700"/>
                    <a:pt x="704" y="4700"/>
                  </a:cubicBezTo>
                  <a:lnTo>
                    <a:pt x="2550" y="4700"/>
                  </a:lnTo>
                  <a:cubicBezTo>
                    <a:pt x="2593" y="4700"/>
                    <a:pt x="2628" y="4735"/>
                    <a:pt x="2628" y="4778"/>
                  </a:cubicBezTo>
                  <a:cubicBezTo>
                    <a:pt x="2628" y="4821"/>
                    <a:pt x="2593" y="4856"/>
                    <a:pt x="2550" y="4856"/>
                  </a:cubicBezTo>
                  <a:lnTo>
                    <a:pt x="704" y="4856"/>
                  </a:lnTo>
                  <a:cubicBezTo>
                    <a:pt x="381" y="4856"/>
                    <a:pt x="119" y="4594"/>
                    <a:pt x="119" y="4271"/>
                  </a:cubicBezTo>
                  <a:lnTo>
                    <a:pt x="119" y="3922"/>
                  </a:lnTo>
                  <a:cubicBezTo>
                    <a:pt x="123" y="3428"/>
                    <a:pt x="507" y="3191"/>
                    <a:pt x="916" y="3035"/>
                  </a:cubicBezTo>
                  <a:cubicBezTo>
                    <a:pt x="846" y="3020"/>
                    <a:pt x="787" y="2991"/>
                    <a:pt x="748" y="2961"/>
                  </a:cubicBezTo>
                  <a:cubicBezTo>
                    <a:pt x="742" y="2957"/>
                    <a:pt x="736" y="2952"/>
                    <a:pt x="732" y="2946"/>
                  </a:cubicBezTo>
                  <a:cubicBezTo>
                    <a:pt x="724" y="2936"/>
                    <a:pt x="0" y="1948"/>
                    <a:pt x="596" y="816"/>
                  </a:cubicBezTo>
                  <a:cubicBezTo>
                    <a:pt x="791" y="445"/>
                    <a:pt x="1049" y="210"/>
                    <a:pt x="1362" y="115"/>
                  </a:cubicBezTo>
                  <a:cubicBezTo>
                    <a:pt x="1746" y="0"/>
                    <a:pt x="2091" y="131"/>
                    <a:pt x="2201" y="182"/>
                  </a:cubicBezTo>
                  <a:cubicBezTo>
                    <a:pt x="2376" y="108"/>
                    <a:pt x="2555" y="136"/>
                    <a:pt x="2722" y="263"/>
                  </a:cubicBezTo>
                  <a:cubicBezTo>
                    <a:pt x="3153" y="590"/>
                    <a:pt x="3380" y="1456"/>
                    <a:pt x="3281" y="1955"/>
                  </a:cubicBezTo>
                  <a:cubicBezTo>
                    <a:pt x="3221" y="2259"/>
                    <a:pt x="3022" y="2517"/>
                    <a:pt x="2705" y="2702"/>
                  </a:cubicBezTo>
                  <a:cubicBezTo>
                    <a:pt x="2649" y="2734"/>
                    <a:pt x="2594" y="2762"/>
                    <a:pt x="2543" y="2785"/>
                  </a:cubicBezTo>
                  <a:cubicBezTo>
                    <a:pt x="2536" y="2820"/>
                    <a:pt x="2529" y="2883"/>
                    <a:pt x="2555" y="2956"/>
                  </a:cubicBezTo>
                  <a:cubicBezTo>
                    <a:pt x="2614" y="2958"/>
                    <a:pt x="2711" y="2966"/>
                    <a:pt x="2783" y="2991"/>
                  </a:cubicBezTo>
                  <a:cubicBezTo>
                    <a:pt x="3036" y="3078"/>
                    <a:pt x="3349" y="3208"/>
                    <a:pt x="3533" y="3438"/>
                  </a:cubicBezTo>
                  <a:cubicBezTo>
                    <a:pt x="3560" y="3472"/>
                    <a:pt x="3555" y="3521"/>
                    <a:pt x="3521" y="3548"/>
                  </a:cubicBezTo>
                  <a:cubicBezTo>
                    <a:pt x="3488" y="3575"/>
                    <a:pt x="3439" y="3569"/>
                    <a:pt x="3412" y="3536"/>
                  </a:cubicBezTo>
                  <a:cubicBezTo>
                    <a:pt x="3287" y="3381"/>
                    <a:pt x="3078" y="3258"/>
                    <a:pt x="2732" y="3138"/>
                  </a:cubicBezTo>
                  <a:cubicBezTo>
                    <a:pt x="2684" y="3121"/>
                    <a:pt x="2610" y="3115"/>
                    <a:pt x="2557" y="3112"/>
                  </a:cubicBezTo>
                  <a:cubicBezTo>
                    <a:pt x="2447" y="3369"/>
                    <a:pt x="2195" y="3537"/>
                    <a:pt x="1912" y="3537"/>
                  </a:cubicBezTo>
                  <a:cubicBezTo>
                    <a:pt x="1630" y="3537"/>
                    <a:pt x="1378" y="3369"/>
                    <a:pt x="1268" y="3114"/>
                  </a:cubicBezTo>
                  <a:cubicBezTo>
                    <a:pt x="1214" y="3115"/>
                    <a:pt x="1139" y="3120"/>
                    <a:pt x="1087" y="3138"/>
                  </a:cubicBezTo>
                  <a:cubicBezTo>
                    <a:pt x="513" y="3337"/>
                    <a:pt x="278" y="3564"/>
                    <a:pt x="274" y="3922"/>
                  </a:cubicBezTo>
                  <a:lnTo>
                    <a:pt x="274" y="3922"/>
                  </a:lnTo>
                  <a:close/>
                  <a:moveTo>
                    <a:pt x="2183" y="1407"/>
                  </a:moveTo>
                  <a:lnTo>
                    <a:pt x="2183" y="1407"/>
                  </a:lnTo>
                  <a:cubicBezTo>
                    <a:pt x="2127" y="1407"/>
                    <a:pt x="2082" y="1452"/>
                    <a:pt x="2082" y="1508"/>
                  </a:cubicBezTo>
                  <a:cubicBezTo>
                    <a:pt x="2082" y="1563"/>
                    <a:pt x="2127" y="1608"/>
                    <a:pt x="2183" y="1608"/>
                  </a:cubicBezTo>
                  <a:cubicBezTo>
                    <a:pt x="2238" y="1608"/>
                    <a:pt x="2283" y="1563"/>
                    <a:pt x="2283" y="1508"/>
                  </a:cubicBezTo>
                  <a:cubicBezTo>
                    <a:pt x="2283" y="1452"/>
                    <a:pt x="2238" y="1407"/>
                    <a:pt x="2183" y="1407"/>
                  </a:cubicBezTo>
                  <a:lnTo>
                    <a:pt x="2183" y="1407"/>
                  </a:lnTo>
                  <a:close/>
                  <a:moveTo>
                    <a:pt x="3590" y="3736"/>
                  </a:moveTo>
                  <a:lnTo>
                    <a:pt x="3590" y="3736"/>
                  </a:lnTo>
                  <a:lnTo>
                    <a:pt x="3356" y="3736"/>
                  </a:lnTo>
                  <a:cubicBezTo>
                    <a:pt x="3336" y="3736"/>
                    <a:pt x="3320" y="3752"/>
                    <a:pt x="3320" y="3772"/>
                  </a:cubicBezTo>
                  <a:lnTo>
                    <a:pt x="3320" y="4832"/>
                  </a:lnTo>
                  <a:cubicBezTo>
                    <a:pt x="3320" y="4852"/>
                    <a:pt x="3336" y="4869"/>
                    <a:pt x="3356" y="4869"/>
                  </a:cubicBezTo>
                  <a:lnTo>
                    <a:pt x="3590" y="4869"/>
                  </a:lnTo>
                  <a:cubicBezTo>
                    <a:pt x="3609" y="4869"/>
                    <a:pt x="3626" y="4852"/>
                    <a:pt x="3626" y="4832"/>
                  </a:cubicBezTo>
                  <a:lnTo>
                    <a:pt x="3626" y="3772"/>
                  </a:lnTo>
                  <a:cubicBezTo>
                    <a:pt x="3626" y="3752"/>
                    <a:pt x="3609" y="3736"/>
                    <a:pt x="3590" y="3736"/>
                  </a:cubicBezTo>
                  <a:lnTo>
                    <a:pt x="3590" y="3736"/>
                  </a:lnTo>
                  <a:close/>
                  <a:moveTo>
                    <a:pt x="4050" y="3422"/>
                  </a:moveTo>
                  <a:lnTo>
                    <a:pt x="4050" y="3422"/>
                  </a:lnTo>
                  <a:lnTo>
                    <a:pt x="3816" y="3422"/>
                  </a:lnTo>
                  <a:cubicBezTo>
                    <a:pt x="3796" y="3422"/>
                    <a:pt x="3780" y="3438"/>
                    <a:pt x="3780" y="3458"/>
                  </a:cubicBezTo>
                  <a:lnTo>
                    <a:pt x="3780" y="4832"/>
                  </a:lnTo>
                  <a:cubicBezTo>
                    <a:pt x="3780" y="4852"/>
                    <a:pt x="3796" y="4869"/>
                    <a:pt x="3816" y="4869"/>
                  </a:cubicBezTo>
                  <a:lnTo>
                    <a:pt x="4050" y="4869"/>
                  </a:lnTo>
                  <a:cubicBezTo>
                    <a:pt x="4070" y="4869"/>
                    <a:pt x="4086" y="4852"/>
                    <a:pt x="4086" y="4832"/>
                  </a:cubicBezTo>
                  <a:lnTo>
                    <a:pt x="4086" y="3458"/>
                  </a:lnTo>
                  <a:cubicBezTo>
                    <a:pt x="4086" y="3438"/>
                    <a:pt x="4070" y="3422"/>
                    <a:pt x="4050" y="3422"/>
                  </a:cubicBezTo>
                  <a:lnTo>
                    <a:pt x="4050" y="3422"/>
                  </a:lnTo>
                  <a:close/>
                  <a:moveTo>
                    <a:pt x="4519" y="3927"/>
                  </a:moveTo>
                  <a:lnTo>
                    <a:pt x="4519" y="3927"/>
                  </a:lnTo>
                  <a:lnTo>
                    <a:pt x="4285" y="3927"/>
                  </a:lnTo>
                  <a:cubicBezTo>
                    <a:pt x="4265" y="3927"/>
                    <a:pt x="4249" y="3944"/>
                    <a:pt x="4249" y="3964"/>
                  </a:cubicBezTo>
                  <a:lnTo>
                    <a:pt x="4249" y="4832"/>
                  </a:lnTo>
                  <a:cubicBezTo>
                    <a:pt x="4249" y="4852"/>
                    <a:pt x="4265" y="4869"/>
                    <a:pt x="4285" y="4869"/>
                  </a:cubicBezTo>
                  <a:lnTo>
                    <a:pt x="4519" y="4869"/>
                  </a:lnTo>
                  <a:cubicBezTo>
                    <a:pt x="4539" y="4869"/>
                    <a:pt x="4555" y="4852"/>
                    <a:pt x="4555" y="4832"/>
                  </a:cubicBezTo>
                  <a:lnTo>
                    <a:pt x="4555" y="3964"/>
                  </a:lnTo>
                  <a:cubicBezTo>
                    <a:pt x="4555" y="3944"/>
                    <a:pt x="4539" y="3927"/>
                    <a:pt x="4519" y="3927"/>
                  </a:cubicBezTo>
                  <a:lnTo>
                    <a:pt x="4519" y="3927"/>
                  </a:lnTo>
                  <a:close/>
                  <a:moveTo>
                    <a:pt x="3166" y="3964"/>
                  </a:moveTo>
                  <a:lnTo>
                    <a:pt x="3166" y="3964"/>
                  </a:lnTo>
                  <a:lnTo>
                    <a:pt x="3166" y="4832"/>
                  </a:lnTo>
                  <a:cubicBezTo>
                    <a:pt x="3166" y="4852"/>
                    <a:pt x="3150" y="4869"/>
                    <a:pt x="3130" y="4869"/>
                  </a:cubicBezTo>
                  <a:lnTo>
                    <a:pt x="2897" y="4869"/>
                  </a:lnTo>
                  <a:cubicBezTo>
                    <a:pt x="2877" y="4869"/>
                    <a:pt x="2860" y="4852"/>
                    <a:pt x="2860" y="4832"/>
                  </a:cubicBezTo>
                  <a:lnTo>
                    <a:pt x="2860" y="3964"/>
                  </a:lnTo>
                  <a:cubicBezTo>
                    <a:pt x="2860" y="3944"/>
                    <a:pt x="2877" y="3927"/>
                    <a:pt x="2897" y="3927"/>
                  </a:cubicBezTo>
                  <a:lnTo>
                    <a:pt x="3130" y="3927"/>
                  </a:lnTo>
                  <a:cubicBezTo>
                    <a:pt x="3150" y="3927"/>
                    <a:pt x="3166" y="3944"/>
                    <a:pt x="3166" y="396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F711324F-457E-409E-B777-A68BEABF5240}"/>
              </a:ext>
            </a:extLst>
          </p:cNvPr>
          <p:cNvGrpSpPr>
            <a:grpSpLocks noChangeAspect="1"/>
          </p:cNvGrpSpPr>
          <p:nvPr/>
        </p:nvGrpSpPr>
        <p:grpSpPr>
          <a:xfrm>
            <a:off x="2150256" y="3954475"/>
            <a:ext cx="680542" cy="548640"/>
            <a:chOff x="5637213" y="358776"/>
            <a:chExt cx="2260599" cy="1822450"/>
          </a:xfrm>
          <a:solidFill>
            <a:schemeClr val="accent4">
              <a:lumMod val="75000"/>
            </a:schemeClr>
          </a:solidFill>
        </p:grpSpPr>
        <p:sp>
          <p:nvSpPr>
            <p:cNvPr id="85" name="Freeform 16">
              <a:extLst>
                <a:ext uri="{FF2B5EF4-FFF2-40B4-BE49-F238E27FC236}">
                  <a16:creationId xmlns:a16="http://schemas.microsoft.com/office/drawing/2014/main" id="{065A4B57-18DD-4940-94FE-7F598E7B228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42100" y="984251"/>
              <a:ext cx="69850" cy="69850"/>
            </a:xfrm>
            <a:custGeom>
              <a:avLst/>
              <a:gdLst>
                <a:gd name="T0" fmla="*/ 75 w 150"/>
                <a:gd name="T1" fmla="*/ 150 h 150"/>
                <a:gd name="T2" fmla="*/ 75 w 150"/>
                <a:gd name="T3" fmla="*/ 150 h 150"/>
                <a:gd name="T4" fmla="*/ 150 w 150"/>
                <a:gd name="T5" fmla="*/ 75 h 150"/>
                <a:gd name="T6" fmla="*/ 75 w 150"/>
                <a:gd name="T7" fmla="*/ 0 h 150"/>
                <a:gd name="T8" fmla="*/ 0 w 150"/>
                <a:gd name="T9" fmla="*/ 75 h 150"/>
                <a:gd name="T10" fmla="*/ 75 w 150"/>
                <a:gd name="T11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50">
                  <a:moveTo>
                    <a:pt x="75" y="150"/>
                  </a:moveTo>
                  <a:lnTo>
                    <a:pt x="75" y="150"/>
                  </a:lnTo>
                  <a:cubicBezTo>
                    <a:pt x="116" y="150"/>
                    <a:pt x="150" y="117"/>
                    <a:pt x="150" y="75"/>
                  </a:cubicBezTo>
                  <a:cubicBezTo>
                    <a:pt x="150" y="34"/>
                    <a:pt x="116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0"/>
                    <a:pt x="75" y="15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6" name="Freeform 17">
              <a:extLst>
                <a:ext uri="{FF2B5EF4-FFF2-40B4-BE49-F238E27FC236}">
                  <a16:creationId xmlns:a16="http://schemas.microsoft.com/office/drawing/2014/main" id="{43C8EE06-F897-4ACD-836B-5651FB23488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04038" y="984251"/>
              <a:ext cx="71437" cy="71438"/>
            </a:xfrm>
            <a:custGeom>
              <a:avLst/>
              <a:gdLst>
                <a:gd name="T0" fmla="*/ 75 w 150"/>
                <a:gd name="T1" fmla="*/ 150 h 150"/>
                <a:gd name="T2" fmla="*/ 75 w 150"/>
                <a:gd name="T3" fmla="*/ 150 h 150"/>
                <a:gd name="T4" fmla="*/ 150 w 150"/>
                <a:gd name="T5" fmla="*/ 75 h 150"/>
                <a:gd name="T6" fmla="*/ 75 w 150"/>
                <a:gd name="T7" fmla="*/ 0 h 150"/>
                <a:gd name="T8" fmla="*/ 0 w 150"/>
                <a:gd name="T9" fmla="*/ 75 h 150"/>
                <a:gd name="T10" fmla="*/ 75 w 150"/>
                <a:gd name="T11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0" h="150">
                  <a:moveTo>
                    <a:pt x="75" y="150"/>
                  </a:moveTo>
                  <a:lnTo>
                    <a:pt x="75" y="150"/>
                  </a:lnTo>
                  <a:cubicBezTo>
                    <a:pt x="116" y="150"/>
                    <a:pt x="150" y="117"/>
                    <a:pt x="150" y="75"/>
                  </a:cubicBezTo>
                  <a:cubicBezTo>
                    <a:pt x="150" y="34"/>
                    <a:pt x="116" y="0"/>
                    <a:pt x="75" y="0"/>
                  </a:cubicBezTo>
                  <a:cubicBezTo>
                    <a:pt x="33" y="0"/>
                    <a:pt x="0" y="34"/>
                    <a:pt x="0" y="75"/>
                  </a:cubicBezTo>
                  <a:cubicBezTo>
                    <a:pt x="0" y="117"/>
                    <a:pt x="33" y="150"/>
                    <a:pt x="75" y="15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7" name="Freeform 18">
              <a:extLst>
                <a:ext uri="{FF2B5EF4-FFF2-40B4-BE49-F238E27FC236}">
                  <a16:creationId xmlns:a16="http://schemas.microsoft.com/office/drawing/2014/main" id="{7CF4A2E1-D4F4-4152-B5CD-DA7F33786CF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1000" y="1284288"/>
              <a:ext cx="174625" cy="55563"/>
            </a:xfrm>
            <a:custGeom>
              <a:avLst/>
              <a:gdLst>
                <a:gd name="T0" fmla="*/ 43 w 370"/>
                <a:gd name="T1" fmla="*/ 115 h 119"/>
                <a:gd name="T2" fmla="*/ 43 w 370"/>
                <a:gd name="T3" fmla="*/ 115 h 119"/>
                <a:gd name="T4" fmla="*/ 142 w 370"/>
                <a:gd name="T5" fmla="*/ 119 h 119"/>
                <a:gd name="T6" fmla="*/ 337 w 370"/>
                <a:gd name="T7" fmla="*/ 92 h 119"/>
                <a:gd name="T8" fmla="*/ 360 w 370"/>
                <a:gd name="T9" fmla="*/ 33 h 119"/>
                <a:gd name="T10" fmla="*/ 300 w 370"/>
                <a:gd name="T11" fmla="*/ 10 h 119"/>
                <a:gd name="T12" fmla="*/ 50 w 370"/>
                <a:gd name="T13" fmla="*/ 26 h 119"/>
                <a:gd name="T14" fmla="*/ 2 w 370"/>
                <a:gd name="T15" fmla="*/ 67 h 119"/>
                <a:gd name="T16" fmla="*/ 43 w 370"/>
                <a:gd name="T17" fmla="*/ 115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0" h="119">
                  <a:moveTo>
                    <a:pt x="43" y="115"/>
                  </a:moveTo>
                  <a:lnTo>
                    <a:pt x="43" y="115"/>
                  </a:lnTo>
                  <a:cubicBezTo>
                    <a:pt x="52" y="116"/>
                    <a:pt x="92" y="119"/>
                    <a:pt x="142" y="119"/>
                  </a:cubicBezTo>
                  <a:cubicBezTo>
                    <a:pt x="207" y="119"/>
                    <a:pt x="288" y="114"/>
                    <a:pt x="337" y="92"/>
                  </a:cubicBezTo>
                  <a:cubicBezTo>
                    <a:pt x="360" y="82"/>
                    <a:pt x="370" y="55"/>
                    <a:pt x="360" y="33"/>
                  </a:cubicBezTo>
                  <a:cubicBezTo>
                    <a:pt x="349" y="10"/>
                    <a:pt x="323" y="0"/>
                    <a:pt x="300" y="10"/>
                  </a:cubicBezTo>
                  <a:cubicBezTo>
                    <a:pt x="251" y="32"/>
                    <a:pt x="121" y="31"/>
                    <a:pt x="50" y="26"/>
                  </a:cubicBezTo>
                  <a:cubicBezTo>
                    <a:pt x="25" y="24"/>
                    <a:pt x="4" y="42"/>
                    <a:pt x="2" y="67"/>
                  </a:cubicBezTo>
                  <a:cubicBezTo>
                    <a:pt x="0" y="92"/>
                    <a:pt x="18" y="113"/>
                    <a:pt x="43" y="11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8" name="Freeform 19">
              <a:extLst>
                <a:ext uri="{FF2B5EF4-FFF2-40B4-BE49-F238E27FC236}">
                  <a16:creationId xmlns:a16="http://schemas.microsoft.com/office/drawing/2014/main" id="{DA5219C9-7D2E-47A4-8AAC-77035847C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720726"/>
              <a:ext cx="57150" cy="57150"/>
            </a:xfrm>
            <a:custGeom>
              <a:avLst/>
              <a:gdLst>
                <a:gd name="T0" fmla="*/ 60 w 120"/>
                <a:gd name="T1" fmla="*/ 120 h 120"/>
                <a:gd name="T2" fmla="*/ 60 w 120"/>
                <a:gd name="T3" fmla="*/ 120 h 120"/>
                <a:gd name="T4" fmla="*/ 120 w 120"/>
                <a:gd name="T5" fmla="*/ 60 h 120"/>
                <a:gd name="T6" fmla="*/ 60 w 120"/>
                <a:gd name="T7" fmla="*/ 0 h 120"/>
                <a:gd name="T8" fmla="*/ 0 w 120"/>
                <a:gd name="T9" fmla="*/ 60 h 120"/>
                <a:gd name="T10" fmla="*/ 60 w 120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lnTo>
                    <a:pt x="60" y="120"/>
                  </a:ln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9" name="Freeform 20">
              <a:extLst>
                <a:ext uri="{FF2B5EF4-FFF2-40B4-BE49-F238E27FC236}">
                  <a16:creationId xmlns:a16="http://schemas.microsoft.com/office/drawing/2014/main" id="{B27466B2-2BD2-4DD5-B499-19E7E18D47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7600" y="722313"/>
              <a:ext cx="57150" cy="57150"/>
            </a:xfrm>
            <a:custGeom>
              <a:avLst/>
              <a:gdLst>
                <a:gd name="T0" fmla="*/ 60 w 120"/>
                <a:gd name="T1" fmla="*/ 120 h 120"/>
                <a:gd name="T2" fmla="*/ 60 w 120"/>
                <a:gd name="T3" fmla="*/ 120 h 120"/>
                <a:gd name="T4" fmla="*/ 120 w 120"/>
                <a:gd name="T5" fmla="*/ 60 h 120"/>
                <a:gd name="T6" fmla="*/ 60 w 120"/>
                <a:gd name="T7" fmla="*/ 0 h 120"/>
                <a:gd name="T8" fmla="*/ 0 w 120"/>
                <a:gd name="T9" fmla="*/ 60 h 120"/>
                <a:gd name="T10" fmla="*/ 60 w 120"/>
                <a:gd name="T11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0" h="120">
                  <a:moveTo>
                    <a:pt x="60" y="120"/>
                  </a:moveTo>
                  <a:lnTo>
                    <a:pt x="60" y="120"/>
                  </a:lnTo>
                  <a:cubicBezTo>
                    <a:pt x="93" y="120"/>
                    <a:pt x="120" y="93"/>
                    <a:pt x="120" y="60"/>
                  </a:cubicBezTo>
                  <a:cubicBezTo>
                    <a:pt x="120" y="27"/>
                    <a:pt x="93" y="0"/>
                    <a:pt x="60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93"/>
                    <a:pt x="27" y="120"/>
                    <a:pt x="60" y="12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0" name="Freeform 21">
              <a:extLst>
                <a:ext uri="{FF2B5EF4-FFF2-40B4-BE49-F238E27FC236}">
                  <a16:creationId xmlns:a16="http://schemas.microsoft.com/office/drawing/2014/main" id="{45EA734E-4A76-4F57-BDB6-5341BEDB2B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37213" y="358776"/>
              <a:ext cx="2260599" cy="1822450"/>
            </a:xfrm>
            <a:custGeom>
              <a:avLst/>
              <a:gdLst>
                <a:gd name="T0" fmla="*/ 4243 w 4789"/>
                <a:gd name="T1" fmla="*/ 2033 h 3853"/>
                <a:gd name="T2" fmla="*/ 4451 w 4789"/>
                <a:gd name="T3" fmla="*/ 2701 h 3853"/>
                <a:gd name="T4" fmla="*/ 3535 w 4789"/>
                <a:gd name="T5" fmla="*/ 2004 h 3853"/>
                <a:gd name="T6" fmla="*/ 4051 w 4789"/>
                <a:gd name="T7" fmla="*/ 1798 h 3853"/>
                <a:gd name="T8" fmla="*/ 3619 w 4789"/>
                <a:gd name="T9" fmla="*/ 2707 h 3853"/>
                <a:gd name="T10" fmla="*/ 1260 w 4789"/>
                <a:gd name="T11" fmla="*/ 3429 h 3853"/>
                <a:gd name="T12" fmla="*/ 1975 w 4789"/>
                <a:gd name="T13" fmla="*/ 2888 h 3853"/>
                <a:gd name="T14" fmla="*/ 3117 w 4789"/>
                <a:gd name="T15" fmla="*/ 2743 h 3853"/>
                <a:gd name="T16" fmla="*/ 3732 w 4789"/>
                <a:gd name="T17" fmla="*/ 3157 h 3853"/>
                <a:gd name="T18" fmla="*/ 292 w 4789"/>
                <a:gd name="T19" fmla="*/ 2357 h 3853"/>
                <a:gd name="T20" fmla="*/ 1736 w 4789"/>
                <a:gd name="T21" fmla="*/ 2494 h 3853"/>
                <a:gd name="T22" fmla="*/ 518 w 4789"/>
                <a:gd name="T23" fmla="*/ 1248 h 3853"/>
                <a:gd name="T24" fmla="*/ 911 w 4789"/>
                <a:gd name="T25" fmla="*/ 1248 h 3853"/>
                <a:gd name="T26" fmla="*/ 1252 w 4789"/>
                <a:gd name="T27" fmla="*/ 1225 h 3853"/>
                <a:gd name="T28" fmla="*/ 1245 w 4789"/>
                <a:gd name="T29" fmla="*/ 2057 h 3853"/>
                <a:gd name="T30" fmla="*/ 741 w 4789"/>
                <a:gd name="T31" fmla="*/ 2387 h 3853"/>
                <a:gd name="T32" fmla="*/ 1278 w 4789"/>
                <a:gd name="T33" fmla="*/ 2354 h 3853"/>
                <a:gd name="T34" fmla="*/ 410 w 4789"/>
                <a:gd name="T35" fmla="*/ 2387 h 3853"/>
                <a:gd name="T36" fmla="*/ 330 w 4789"/>
                <a:gd name="T37" fmla="*/ 967 h 3853"/>
                <a:gd name="T38" fmla="*/ 1638 w 4789"/>
                <a:gd name="T39" fmla="*/ 1001 h 3853"/>
                <a:gd name="T40" fmla="*/ 1726 w 4789"/>
                <a:gd name="T41" fmla="*/ 1926 h 3853"/>
                <a:gd name="T42" fmla="*/ 1473 w 4789"/>
                <a:gd name="T43" fmla="*/ 1209 h 3853"/>
                <a:gd name="T44" fmla="*/ 1241 w 4789"/>
                <a:gd name="T45" fmla="*/ 971 h 3853"/>
                <a:gd name="T46" fmla="*/ 920 w 4789"/>
                <a:gd name="T47" fmla="*/ 1040 h 3853"/>
                <a:gd name="T48" fmla="*/ 642 w 4789"/>
                <a:gd name="T49" fmla="*/ 1007 h 3853"/>
                <a:gd name="T50" fmla="*/ 701 w 4789"/>
                <a:gd name="T51" fmla="*/ 2089 h 3853"/>
                <a:gd name="T52" fmla="*/ 315 w 4789"/>
                <a:gd name="T53" fmla="*/ 2294 h 3853"/>
                <a:gd name="T54" fmla="*/ 2375 w 4789"/>
                <a:gd name="T55" fmla="*/ 846 h 3853"/>
                <a:gd name="T56" fmla="*/ 2856 w 4789"/>
                <a:gd name="T57" fmla="*/ 1142 h 3853"/>
                <a:gd name="T58" fmla="*/ 1905 w 4789"/>
                <a:gd name="T59" fmla="*/ 1258 h 3853"/>
                <a:gd name="T60" fmla="*/ 3055 w 4789"/>
                <a:gd name="T61" fmla="*/ 702 h 3853"/>
                <a:gd name="T62" fmla="*/ 3188 w 4789"/>
                <a:gd name="T63" fmla="*/ 1016 h 3853"/>
                <a:gd name="T64" fmla="*/ 3248 w 4789"/>
                <a:gd name="T65" fmla="*/ 1696 h 3853"/>
                <a:gd name="T66" fmla="*/ 2555 w 4789"/>
                <a:gd name="T67" fmla="*/ 1446 h 3853"/>
                <a:gd name="T68" fmla="*/ 2973 w 4789"/>
                <a:gd name="T69" fmla="*/ 1446 h 3853"/>
                <a:gd name="T70" fmla="*/ 1986 w 4789"/>
                <a:gd name="T71" fmla="*/ 1342 h 3853"/>
                <a:gd name="T72" fmla="*/ 2103 w 4789"/>
                <a:gd name="T73" fmla="*/ 1563 h 3853"/>
                <a:gd name="T74" fmla="*/ 1790 w 4789"/>
                <a:gd name="T75" fmla="*/ 2137 h 3853"/>
                <a:gd name="T76" fmla="*/ 1719 w 4789"/>
                <a:gd name="T77" fmla="*/ 1386 h 3853"/>
                <a:gd name="T78" fmla="*/ 2672 w 4789"/>
                <a:gd name="T79" fmla="*/ 1646 h 3853"/>
                <a:gd name="T80" fmla="*/ 3152 w 4789"/>
                <a:gd name="T81" fmla="*/ 1709 h 3853"/>
                <a:gd name="T82" fmla="*/ 3211 w 4789"/>
                <a:gd name="T83" fmla="*/ 2032 h 3853"/>
                <a:gd name="T84" fmla="*/ 3005 w 4789"/>
                <a:gd name="T85" fmla="*/ 2258 h 3853"/>
                <a:gd name="T86" fmla="*/ 3588 w 4789"/>
                <a:gd name="T87" fmla="*/ 1392 h 3853"/>
                <a:gd name="T88" fmla="*/ 3588 w 4789"/>
                <a:gd name="T89" fmla="*/ 1392 h 3853"/>
                <a:gd name="T90" fmla="*/ 4016 w 4789"/>
                <a:gd name="T91" fmla="*/ 1714 h 3853"/>
                <a:gd name="T92" fmla="*/ 3714 w 4789"/>
                <a:gd name="T93" fmla="*/ 78 h 3853"/>
                <a:gd name="T94" fmla="*/ 4251 w 4789"/>
                <a:gd name="T95" fmla="*/ 1076 h 3853"/>
                <a:gd name="T96" fmla="*/ 3447 w 4789"/>
                <a:gd name="T97" fmla="*/ 1392 h 3853"/>
                <a:gd name="T98" fmla="*/ 3126 w 4789"/>
                <a:gd name="T99" fmla="*/ 641 h 3853"/>
                <a:gd name="T100" fmla="*/ 4424 w 4789"/>
                <a:gd name="T101" fmla="*/ 1003 h 3853"/>
                <a:gd name="T102" fmla="*/ 4087 w 4789"/>
                <a:gd name="T103" fmla="*/ 1670 h 3853"/>
                <a:gd name="T104" fmla="*/ 3712 w 4789"/>
                <a:gd name="T105" fmla="*/ 4 h 3853"/>
                <a:gd name="T106" fmla="*/ 1378 w 4789"/>
                <a:gd name="T107" fmla="*/ 579 h 3853"/>
                <a:gd name="T108" fmla="*/ 160 w 4789"/>
                <a:gd name="T109" fmla="*/ 2137 h 3853"/>
                <a:gd name="T110" fmla="*/ 1166 w 4789"/>
                <a:gd name="T111" fmla="*/ 3429 h 3853"/>
                <a:gd name="T112" fmla="*/ 4451 w 4789"/>
                <a:gd name="T113" fmla="*/ 2776 h 3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789" h="3853">
                  <a:moveTo>
                    <a:pt x="4451" y="2701"/>
                  </a:moveTo>
                  <a:lnTo>
                    <a:pt x="4451" y="2701"/>
                  </a:lnTo>
                  <a:lnTo>
                    <a:pt x="4033" y="2704"/>
                  </a:lnTo>
                  <a:lnTo>
                    <a:pt x="3988" y="2064"/>
                  </a:lnTo>
                  <a:lnTo>
                    <a:pt x="4212" y="2052"/>
                  </a:lnTo>
                  <a:cubicBezTo>
                    <a:pt x="4225" y="2052"/>
                    <a:pt x="4236" y="2045"/>
                    <a:pt x="4243" y="2033"/>
                  </a:cubicBezTo>
                  <a:cubicBezTo>
                    <a:pt x="4249" y="2022"/>
                    <a:pt x="4249" y="2009"/>
                    <a:pt x="4243" y="1997"/>
                  </a:cubicBezTo>
                  <a:lnTo>
                    <a:pt x="4108" y="1745"/>
                  </a:lnTo>
                  <a:cubicBezTo>
                    <a:pt x="4140" y="1745"/>
                    <a:pt x="4192" y="1748"/>
                    <a:pt x="4227" y="1760"/>
                  </a:cubicBezTo>
                  <a:cubicBezTo>
                    <a:pt x="4479" y="1847"/>
                    <a:pt x="4712" y="1965"/>
                    <a:pt x="4714" y="2232"/>
                  </a:cubicBezTo>
                  <a:lnTo>
                    <a:pt x="4714" y="2438"/>
                  </a:lnTo>
                  <a:cubicBezTo>
                    <a:pt x="4714" y="2583"/>
                    <a:pt x="4596" y="2701"/>
                    <a:pt x="4451" y="2701"/>
                  </a:cubicBezTo>
                  <a:close/>
                  <a:moveTo>
                    <a:pt x="3619" y="2707"/>
                  </a:moveTo>
                  <a:lnTo>
                    <a:pt x="3619" y="2707"/>
                  </a:lnTo>
                  <a:cubicBezTo>
                    <a:pt x="3618" y="2707"/>
                    <a:pt x="3617" y="2707"/>
                    <a:pt x="3616" y="2707"/>
                  </a:cubicBezTo>
                  <a:cubicBezTo>
                    <a:pt x="3574" y="2673"/>
                    <a:pt x="3526" y="2642"/>
                    <a:pt x="3473" y="2613"/>
                  </a:cubicBezTo>
                  <a:lnTo>
                    <a:pt x="3544" y="2033"/>
                  </a:lnTo>
                  <a:cubicBezTo>
                    <a:pt x="3545" y="2022"/>
                    <a:pt x="3542" y="2012"/>
                    <a:pt x="3535" y="2004"/>
                  </a:cubicBezTo>
                  <a:cubicBezTo>
                    <a:pt x="3529" y="1996"/>
                    <a:pt x="3519" y="1991"/>
                    <a:pt x="3508" y="1991"/>
                  </a:cubicBezTo>
                  <a:lnTo>
                    <a:pt x="3309" y="1981"/>
                  </a:lnTo>
                  <a:lnTo>
                    <a:pt x="3408" y="1818"/>
                  </a:lnTo>
                  <a:cubicBezTo>
                    <a:pt x="3498" y="1907"/>
                    <a:pt x="3685" y="2012"/>
                    <a:pt x="3718" y="2012"/>
                  </a:cubicBezTo>
                  <a:cubicBezTo>
                    <a:pt x="3750" y="2012"/>
                    <a:pt x="3895" y="1915"/>
                    <a:pt x="3912" y="1904"/>
                  </a:cubicBezTo>
                  <a:cubicBezTo>
                    <a:pt x="3980" y="1859"/>
                    <a:pt x="4023" y="1824"/>
                    <a:pt x="4051" y="1798"/>
                  </a:cubicBezTo>
                  <a:lnTo>
                    <a:pt x="4149" y="1980"/>
                  </a:lnTo>
                  <a:lnTo>
                    <a:pt x="3946" y="1991"/>
                  </a:lnTo>
                  <a:cubicBezTo>
                    <a:pt x="3936" y="1991"/>
                    <a:pt x="3926" y="1996"/>
                    <a:pt x="3920" y="2003"/>
                  </a:cubicBezTo>
                  <a:cubicBezTo>
                    <a:pt x="3913" y="2011"/>
                    <a:pt x="3909" y="2021"/>
                    <a:pt x="3910" y="2031"/>
                  </a:cubicBezTo>
                  <a:lnTo>
                    <a:pt x="3958" y="2705"/>
                  </a:lnTo>
                  <a:lnTo>
                    <a:pt x="3619" y="2707"/>
                  </a:lnTo>
                  <a:close/>
                  <a:moveTo>
                    <a:pt x="3732" y="3157"/>
                  </a:moveTo>
                  <a:lnTo>
                    <a:pt x="3732" y="3157"/>
                  </a:lnTo>
                  <a:lnTo>
                    <a:pt x="3732" y="3416"/>
                  </a:lnTo>
                  <a:cubicBezTo>
                    <a:pt x="3732" y="3598"/>
                    <a:pt x="3584" y="3746"/>
                    <a:pt x="3403" y="3746"/>
                  </a:cubicBezTo>
                  <a:lnTo>
                    <a:pt x="1589" y="3758"/>
                  </a:lnTo>
                  <a:cubicBezTo>
                    <a:pt x="1408" y="3758"/>
                    <a:pt x="1260" y="3611"/>
                    <a:pt x="1260" y="3429"/>
                  </a:cubicBezTo>
                  <a:lnTo>
                    <a:pt x="1260" y="3171"/>
                  </a:lnTo>
                  <a:cubicBezTo>
                    <a:pt x="1263" y="2880"/>
                    <a:pt x="1443" y="2743"/>
                    <a:pt x="1736" y="2630"/>
                  </a:cubicBezTo>
                  <a:lnTo>
                    <a:pt x="1736" y="2743"/>
                  </a:lnTo>
                  <a:cubicBezTo>
                    <a:pt x="1736" y="2875"/>
                    <a:pt x="1843" y="2982"/>
                    <a:pt x="1975" y="2982"/>
                  </a:cubicBezTo>
                  <a:cubicBezTo>
                    <a:pt x="2001" y="2982"/>
                    <a:pt x="2022" y="2961"/>
                    <a:pt x="2022" y="2935"/>
                  </a:cubicBezTo>
                  <a:cubicBezTo>
                    <a:pt x="2022" y="2909"/>
                    <a:pt x="2001" y="2888"/>
                    <a:pt x="1975" y="2888"/>
                  </a:cubicBezTo>
                  <a:cubicBezTo>
                    <a:pt x="1895" y="2888"/>
                    <a:pt x="1830" y="2823"/>
                    <a:pt x="1830" y="2743"/>
                  </a:cubicBezTo>
                  <a:lnTo>
                    <a:pt x="1830" y="2494"/>
                  </a:lnTo>
                  <a:cubicBezTo>
                    <a:pt x="1830" y="2414"/>
                    <a:pt x="1895" y="2349"/>
                    <a:pt x="1975" y="2349"/>
                  </a:cubicBezTo>
                  <a:lnTo>
                    <a:pt x="2971" y="2349"/>
                  </a:lnTo>
                  <a:cubicBezTo>
                    <a:pt x="3052" y="2349"/>
                    <a:pt x="3117" y="2414"/>
                    <a:pt x="3117" y="2494"/>
                  </a:cubicBezTo>
                  <a:lnTo>
                    <a:pt x="3117" y="2743"/>
                  </a:lnTo>
                  <a:cubicBezTo>
                    <a:pt x="3117" y="2823"/>
                    <a:pt x="3052" y="2888"/>
                    <a:pt x="2971" y="2888"/>
                  </a:cubicBezTo>
                  <a:cubicBezTo>
                    <a:pt x="2946" y="2888"/>
                    <a:pt x="2924" y="2909"/>
                    <a:pt x="2924" y="2935"/>
                  </a:cubicBezTo>
                  <a:cubicBezTo>
                    <a:pt x="2924" y="2961"/>
                    <a:pt x="2946" y="2982"/>
                    <a:pt x="2971" y="2982"/>
                  </a:cubicBezTo>
                  <a:cubicBezTo>
                    <a:pt x="3104" y="2982"/>
                    <a:pt x="3211" y="2875"/>
                    <a:pt x="3211" y="2743"/>
                  </a:cubicBezTo>
                  <a:lnTo>
                    <a:pt x="3211" y="2600"/>
                  </a:lnTo>
                  <a:cubicBezTo>
                    <a:pt x="3532" y="2718"/>
                    <a:pt x="3729" y="2859"/>
                    <a:pt x="3732" y="3157"/>
                  </a:cubicBezTo>
                  <a:close/>
                  <a:moveTo>
                    <a:pt x="322" y="3156"/>
                  </a:moveTo>
                  <a:lnTo>
                    <a:pt x="322" y="3156"/>
                  </a:lnTo>
                  <a:cubicBezTo>
                    <a:pt x="181" y="3156"/>
                    <a:pt x="66" y="3041"/>
                    <a:pt x="66" y="2900"/>
                  </a:cubicBezTo>
                  <a:lnTo>
                    <a:pt x="66" y="2702"/>
                  </a:lnTo>
                  <a:cubicBezTo>
                    <a:pt x="68" y="2555"/>
                    <a:pt x="138" y="2445"/>
                    <a:pt x="288" y="2355"/>
                  </a:cubicBezTo>
                  <a:cubicBezTo>
                    <a:pt x="289" y="2356"/>
                    <a:pt x="290" y="2357"/>
                    <a:pt x="292" y="2357"/>
                  </a:cubicBezTo>
                  <a:cubicBezTo>
                    <a:pt x="337" y="2415"/>
                    <a:pt x="566" y="2681"/>
                    <a:pt x="918" y="2708"/>
                  </a:cubicBezTo>
                  <a:cubicBezTo>
                    <a:pt x="937" y="2709"/>
                    <a:pt x="956" y="2710"/>
                    <a:pt x="975" y="2710"/>
                  </a:cubicBezTo>
                  <a:cubicBezTo>
                    <a:pt x="1223" y="2710"/>
                    <a:pt x="1473" y="2586"/>
                    <a:pt x="1717" y="2342"/>
                  </a:cubicBezTo>
                  <a:cubicBezTo>
                    <a:pt x="1718" y="2341"/>
                    <a:pt x="1718" y="2341"/>
                    <a:pt x="1718" y="2341"/>
                  </a:cubicBezTo>
                  <a:cubicBezTo>
                    <a:pt x="1736" y="2351"/>
                    <a:pt x="1754" y="2361"/>
                    <a:pt x="1770" y="2372"/>
                  </a:cubicBezTo>
                  <a:cubicBezTo>
                    <a:pt x="1748" y="2408"/>
                    <a:pt x="1736" y="2450"/>
                    <a:pt x="1736" y="2494"/>
                  </a:cubicBezTo>
                  <a:lnTo>
                    <a:pt x="1736" y="2529"/>
                  </a:lnTo>
                  <a:cubicBezTo>
                    <a:pt x="1443" y="2638"/>
                    <a:pt x="1177" y="2792"/>
                    <a:pt x="1166" y="3155"/>
                  </a:cubicBezTo>
                  <a:lnTo>
                    <a:pt x="322" y="3156"/>
                  </a:lnTo>
                  <a:close/>
                  <a:moveTo>
                    <a:pt x="728" y="2022"/>
                  </a:moveTo>
                  <a:lnTo>
                    <a:pt x="728" y="2022"/>
                  </a:lnTo>
                  <a:cubicBezTo>
                    <a:pt x="715" y="2013"/>
                    <a:pt x="418" y="1780"/>
                    <a:pt x="518" y="1248"/>
                  </a:cubicBezTo>
                  <a:lnTo>
                    <a:pt x="675" y="1248"/>
                  </a:lnTo>
                  <a:cubicBezTo>
                    <a:pt x="693" y="1248"/>
                    <a:pt x="708" y="1233"/>
                    <a:pt x="708" y="1215"/>
                  </a:cubicBezTo>
                  <a:lnTo>
                    <a:pt x="708" y="1161"/>
                  </a:lnTo>
                  <a:lnTo>
                    <a:pt x="739" y="1228"/>
                  </a:lnTo>
                  <a:cubicBezTo>
                    <a:pt x="744" y="1240"/>
                    <a:pt x="756" y="1248"/>
                    <a:pt x="769" y="1248"/>
                  </a:cubicBezTo>
                  <a:lnTo>
                    <a:pt x="911" y="1248"/>
                  </a:lnTo>
                  <a:cubicBezTo>
                    <a:pt x="928" y="1248"/>
                    <a:pt x="942" y="1235"/>
                    <a:pt x="944" y="1218"/>
                  </a:cubicBezTo>
                  <a:lnTo>
                    <a:pt x="953" y="1111"/>
                  </a:lnTo>
                  <a:lnTo>
                    <a:pt x="972" y="1226"/>
                  </a:lnTo>
                  <a:cubicBezTo>
                    <a:pt x="975" y="1242"/>
                    <a:pt x="989" y="1254"/>
                    <a:pt x="1005" y="1254"/>
                  </a:cubicBezTo>
                  <a:lnTo>
                    <a:pt x="1219" y="1254"/>
                  </a:lnTo>
                  <a:cubicBezTo>
                    <a:pt x="1236" y="1254"/>
                    <a:pt x="1250" y="1242"/>
                    <a:pt x="1252" y="1225"/>
                  </a:cubicBezTo>
                  <a:lnTo>
                    <a:pt x="1260" y="1157"/>
                  </a:lnTo>
                  <a:lnTo>
                    <a:pt x="1288" y="1241"/>
                  </a:lnTo>
                  <a:cubicBezTo>
                    <a:pt x="1292" y="1255"/>
                    <a:pt x="1305" y="1264"/>
                    <a:pt x="1320" y="1264"/>
                  </a:cubicBezTo>
                  <a:lnTo>
                    <a:pt x="1408" y="1264"/>
                  </a:lnTo>
                  <a:cubicBezTo>
                    <a:pt x="1412" y="1264"/>
                    <a:pt x="1415" y="1263"/>
                    <a:pt x="1419" y="1262"/>
                  </a:cubicBezTo>
                  <a:cubicBezTo>
                    <a:pt x="1449" y="1377"/>
                    <a:pt x="1530" y="1785"/>
                    <a:pt x="1245" y="2057"/>
                  </a:cubicBezTo>
                  <a:cubicBezTo>
                    <a:pt x="1026" y="2265"/>
                    <a:pt x="826" y="2104"/>
                    <a:pt x="751" y="2044"/>
                  </a:cubicBezTo>
                  <a:lnTo>
                    <a:pt x="731" y="2025"/>
                  </a:lnTo>
                  <a:cubicBezTo>
                    <a:pt x="730" y="2024"/>
                    <a:pt x="730" y="2024"/>
                    <a:pt x="729" y="2024"/>
                  </a:cubicBezTo>
                  <a:cubicBezTo>
                    <a:pt x="729" y="2023"/>
                    <a:pt x="728" y="2023"/>
                    <a:pt x="728" y="2022"/>
                  </a:cubicBezTo>
                  <a:close/>
                  <a:moveTo>
                    <a:pt x="741" y="2387"/>
                  </a:moveTo>
                  <a:lnTo>
                    <a:pt x="741" y="2387"/>
                  </a:lnTo>
                  <a:cubicBezTo>
                    <a:pt x="760" y="2387"/>
                    <a:pt x="774" y="2372"/>
                    <a:pt x="774" y="2354"/>
                  </a:cubicBezTo>
                  <a:lnTo>
                    <a:pt x="774" y="2144"/>
                  </a:lnTo>
                  <a:cubicBezTo>
                    <a:pt x="815" y="2172"/>
                    <a:pt x="868" y="2201"/>
                    <a:pt x="929" y="2216"/>
                  </a:cubicBezTo>
                  <a:cubicBezTo>
                    <a:pt x="959" y="2224"/>
                    <a:pt x="988" y="2227"/>
                    <a:pt x="1017" y="2227"/>
                  </a:cubicBezTo>
                  <a:cubicBezTo>
                    <a:pt x="1109" y="2227"/>
                    <a:pt x="1196" y="2190"/>
                    <a:pt x="1278" y="2117"/>
                  </a:cubicBezTo>
                  <a:lnTo>
                    <a:pt x="1278" y="2354"/>
                  </a:lnTo>
                  <a:cubicBezTo>
                    <a:pt x="1278" y="2372"/>
                    <a:pt x="1293" y="2387"/>
                    <a:pt x="1311" y="2387"/>
                  </a:cubicBezTo>
                  <a:lnTo>
                    <a:pt x="1541" y="2387"/>
                  </a:lnTo>
                  <a:cubicBezTo>
                    <a:pt x="1552" y="2387"/>
                    <a:pt x="1563" y="2386"/>
                    <a:pt x="1573" y="2385"/>
                  </a:cubicBezTo>
                  <a:cubicBezTo>
                    <a:pt x="1356" y="2571"/>
                    <a:pt x="1138" y="2658"/>
                    <a:pt x="923" y="2642"/>
                  </a:cubicBezTo>
                  <a:cubicBezTo>
                    <a:pt x="684" y="2623"/>
                    <a:pt x="503" y="2480"/>
                    <a:pt x="409" y="2387"/>
                  </a:cubicBezTo>
                  <a:cubicBezTo>
                    <a:pt x="409" y="2387"/>
                    <a:pt x="410" y="2387"/>
                    <a:pt x="410" y="2387"/>
                  </a:cubicBezTo>
                  <a:lnTo>
                    <a:pt x="741" y="2387"/>
                  </a:lnTo>
                  <a:close/>
                  <a:moveTo>
                    <a:pt x="227" y="2137"/>
                  </a:moveTo>
                  <a:lnTo>
                    <a:pt x="227" y="2137"/>
                  </a:lnTo>
                  <a:lnTo>
                    <a:pt x="227" y="1470"/>
                  </a:lnTo>
                  <a:cubicBezTo>
                    <a:pt x="228" y="1467"/>
                    <a:pt x="228" y="1464"/>
                    <a:pt x="228" y="1461"/>
                  </a:cubicBezTo>
                  <a:cubicBezTo>
                    <a:pt x="228" y="1292"/>
                    <a:pt x="262" y="1126"/>
                    <a:pt x="330" y="967"/>
                  </a:cubicBezTo>
                  <a:cubicBezTo>
                    <a:pt x="411" y="779"/>
                    <a:pt x="526" y="657"/>
                    <a:pt x="673" y="605"/>
                  </a:cubicBezTo>
                  <a:cubicBezTo>
                    <a:pt x="910" y="522"/>
                    <a:pt x="1155" y="650"/>
                    <a:pt x="1158" y="651"/>
                  </a:cubicBezTo>
                  <a:cubicBezTo>
                    <a:pt x="1167" y="657"/>
                    <a:pt x="1179" y="657"/>
                    <a:pt x="1188" y="652"/>
                  </a:cubicBezTo>
                  <a:cubicBezTo>
                    <a:pt x="1244" y="624"/>
                    <a:pt x="1299" y="620"/>
                    <a:pt x="1354" y="641"/>
                  </a:cubicBezTo>
                  <a:cubicBezTo>
                    <a:pt x="1460" y="682"/>
                    <a:pt x="1564" y="813"/>
                    <a:pt x="1637" y="1000"/>
                  </a:cubicBezTo>
                  <a:cubicBezTo>
                    <a:pt x="1637" y="1000"/>
                    <a:pt x="1637" y="1000"/>
                    <a:pt x="1638" y="1001"/>
                  </a:cubicBezTo>
                  <a:cubicBezTo>
                    <a:pt x="1614" y="1105"/>
                    <a:pt x="1608" y="1220"/>
                    <a:pt x="1620" y="1345"/>
                  </a:cubicBezTo>
                  <a:cubicBezTo>
                    <a:pt x="1618" y="1351"/>
                    <a:pt x="1617" y="1359"/>
                    <a:pt x="1619" y="1366"/>
                  </a:cubicBezTo>
                  <a:cubicBezTo>
                    <a:pt x="1620" y="1369"/>
                    <a:pt x="1621" y="1373"/>
                    <a:pt x="1623" y="1376"/>
                  </a:cubicBezTo>
                  <a:cubicBezTo>
                    <a:pt x="1625" y="1394"/>
                    <a:pt x="1627" y="1413"/>
                    <a:pt x="1630" y="1431"/>
                  </a:cubicBezTo>
                  <a:cubicBezTo>
                    <a:pt x="1631" y="1456"/>
                    <a:pt x="1638" y="1611"/>
                    <a:pt x="1685" y="1792"/>
                  </a:cubicBezTo>
                  <a:cubicBezTo>
                    <a:pt x="1697" y="1839"/>
                    <a:pt x="1711" y="1883"/>
                    <a:pt x="1726" y="1926"/>
                  </a:cubicBezTo>
                  <a:cubicBezTo>
                    <a:pt x="1725" y="1929"/>
                    <a:pt x="1724" y="1933"/>
                    <a:pt x="1724" y="1938"/>
                  </a:cubicBezTo>
                  <a:lnTo>
                    <a:pt x="1724" y="2137"/>
                  </a:lnTo>
                  <a:cubicBezTo>
                    <a:pt x="1724" y="2238"/>
                    <a:pt x="1641" y="2320"/>
                    <a:pt x="1541" y="2320"/>
                  </a:cubicBezTo>
                  <a:lnTo>
                    <a:pt x="1344" y="2320"/>
                  </a:lnTo>
                  <a:lnTo>
                    <a:pt x="1344" y="2048"/>
                  </a:lnTo>
                  <a:cubicBezTo>
                    <a:pt x="1637" y="1704"/>
                    <a:pt x="1480" y="1230"/>
                    <a:pt x="1473" y="1209"/>
                  </a:cubicBezTo>
                  <a:cubicBezTo>
                    <a:pt x="1467" y="1191"/>
                    <a:pt x="1448" y="1182"/>
                    <a:pt x="1430" y="1188"/>
                  </a:cubicBezTo>
                  <a:cubicBezTo>
                    <a:pt x="1424" y="1190"/>
                    <a:pt x="1420" y="1194"/>
                    <a:pt x="1416" y="1198"/>
                  </a:cubicBezTo>
                  <a:cubicBezTo>
                    <a:pt x="1413" y="1198"/>
                    <a:pt x="1410" y="1197"/>
                    <a:pt x="1408" y="1197"/>
                  </a:cubicBezTo>
                  <a:lnTo>
                    <a:pt x="1344" y="1197"/>
                  </a:lnTo>
                  <a:lnTo>
                    <a:pt x="1276" y="994"/>
                  </a:lnTo>
                  <a:cubicBezTo>
                    <a:pt x="1271" y="979"/>
                    <a:pt x="1256" y="969"/>
                    <a:pt x="1241" y="971"/>
                  </a:cubicBezTo>
                  <a:cubicBezTo>
                    <a:pt x="1225" y="973"/>
                    <a:pt x="1213" y="985"/>
                    <a:pt x="1211" y="1000"/>
                  </a:cubicBezTo>
                  <a:lnTo>
                    <a:pt x="1189" y="1188"/>
                  </a:lnTo>
                  <a:lnTo>
                    <a:pt x="1033" y="1188"/>
                  </a:lnTo>
                  <a:lnTo>
                    <a:pt x="1013" y="1062"/>
                  </a:lnTo>
                  <a:cubicBezTo>
                    <a:pt x="1010" y="1044"/>
                    <a:pt x="994" y="1032"/>
                    <a:pt x="976" y="1034"/>
                  </a:cubicBezTo>
                  <a:lnTo>
                    <a:pt x="920" y="1040"/>
                  </a:lnTo>
                  <a:cubicBezTo>
                    <a:pt x="904" y="1042"/>
                    <a:pt x="892" y="1054"/>
                    <a:pt x="890" y="1070"/>
                  </a:cubicBezTo>
                  <a:lnTo>
                    <a:pt x="880" y="1181"/>
                  </a:lnTo>
                  <a:lnTo>
                    <a:pt x="791" y="1181"/>
                  </a:lnTo>
                  <a:lnTo>
                    <a:pt x="705" y="993"/>
                  </a:lnTo>
                  <a:cubicBezTo>
                    <a:pt x="699" y="979"/>
                    <a:pt x="683" y="971"/>
                    <a:pt x="668" y="975"/>
                  </a:cubicBezTo>
                  <a:cubicBezTo>
                    <a:pt x="653" y="978"/>
                    <a:pt x="642" y="992"/>
                    <a:pt x="642" y="1007"/>
                  </a:cubicBezTo>
                  <a:lnTo>
                    <a:pt x="642" y="1181"/>
                  </a:lnTo>
                  <a:lnTo>
                    <a:pt x="493" y="1181"/>
                  </a:lnTo>
                  <a:cubicBezTo>
                    <a:pt x="483" y="1181"/>
                    <a:pt x="474" y="1186"/>
                    <a:pt x="468" y="1193"/>
                  </a:cubicBezTo>
                  <a:cubicBezTo>
                    <a:pt x="462" y="1197"/>
                    <a:pt x="458" y="1204"/>
                    <a:pt x="457" y="1211"/>
                  </a:cubicBezTo>
                  <a:cubicBezTo>
                    <a:pt x="338" y="1788"/>
                    <a:pt x="656" y="2051"/>
                    <a:pt x="686" y="2074"/>
                  </a:cubicBezTo>
                  <a:lnTo>
                    <a:pt x="701" y="2089"/>
                  </a:lnTo>
                  <a:cubicBezTo>
                    <a:pt x="702" y="2090"/>
                    <a:pt x="703" y="2090"/>
                    <a:pt x="704" y="2091"/>
                  </a:cubicBezTo>
                  <a:lnTo>
                    <a:pt x="708" y="2094"/>
                  </a:lnTo>
                  <a:lnTo>
                    <a:pt x="708" y="2320"/>
                  </a:lnTo>
                  <a:lnTo>
                    <a:pt x="410" y="2320"/>
                  </a:lnTo>
                  <a:cubicBezTo>
                    <a:pt x="383" y="2320"/>
                    <a:pt x="357" y="2314"/>
                    <a:pt x="334" y="2304"/>
                  </a:cubicBezTo>
                  <a:cubicBezTo>
                    <a:pt x="329" y="2298"/>
                    <a:pt x="322" y="2295"/>
                    <a:pt x="315" y="2294"/>
                  </a:cubicBezTo>
                  <a:cubicBezTo>
                    <a:pt x="262" y="2262"/>
                    <a:pt x="227" y="2204"/>
                    <a:pt x="227" y="2137"/>
                  </a:cubicBezTo>
                  <a:close/>
                  <a:moveTo>
                    <a:pt x="1714" y="1108"/>
                  </a:moveTo>
                  <a:lnTo>
                    <a:pt x="1714" y="1108"/>
                  </a:lnTo>
                  <a:cubicBezTo>
                    <a:pt x="1751" y="1117"/>
                    <a:pt x="1785" y="1121"/>
                    <a:pt x="1817" y="1121"/>
                  </a:cubicBezTo>
                  <a:cubicBezTo>
                    <a:pt x="1965" y="1121"/>
                    <a:pt x="2080" y="1041"/>
                    <a:pt x="2199" y="958"/>
                  </a:cubicBezTo>
                  <a:cubicBezTo>
                    <a:pt x="2254" y="920"/>
                    <a:pt x="2311" y="880"/>
                    <a:pt x="2375" y="846"/>
                  </a:cubicBezTo>
                  <a:cubicBezTo>
                    <a:pt x="2377" y="848"/>
                    <a:pt x="2379" y="851"/>
                    <a:pt x="2382" y="853"/>
                  </a:cubicBezTo>
                  <a:cubicBezTo>
                    <a:pt x="2391" y="861"/>
                    <a:pt x="2609" y="1050"/>
                    <a:pt x="3210" y="1113"/>
                  </a:cubicBezTo>
                  <a:cubicBezTo>
                    <a:pt x="3210" y="1113"/>
                    <a:pt x="3210" y="1113"/>
                    <a:pt x="3211" y="1113"/>
                  </a:cubicBezTo>
                  <a:cubicBezTo>
                    <a:pt x="3214" y="1170"/>
                    <a:pt x="3212" y="1231"/>
                    <a:pt x="3204" y="1294"/>
                  </a:cubicBezTo>
                  <a:lnTo>
                    <a:pt x="3036" y="1255"/>
                  </a:lnTo>
                  <a:cubicBezTo>
                    <a:pt x="3003" y="1188"/>
                    <a:pt x="2935" y="1142"/>
                    <a:pt x="2856" y="1142"/>
                  </a:cubicBezTo>
                  <a:lnTo>
                    <a:pt x="2672" y="1142"/>
                  </a:lnTo>
                  <a:cubicBezTo>
                    <a:pt x="2580" y="1142"/>
                    <a:pt x="2503" y="1204"/>
                    <a:pt x="2480" y="1288"/>
                  </a:cubicBezTo>
                  <a:cubicBezTo>
                    <a:pt x="2456" y="1204"/>
                    <a:pt x="2379" y="1142"/>
                    <a:pt x="2287" y="1142"/>
                  </a:cubicBezTo>
                  <a:lnTo>
                    <a:pt x="2103" y="1142"/>
                  </a:lnTo>
                  <a:cubicBezTo>
                    <a:pt x="2023" y="1142"/>
                    <a:pt x="1953" y="1190"/>
                    <a:pt x="1922" y="1258"/>
                  </a:cubicBezTo>
                  <a:cubicBezTo>
                    <a:pt x="1916" y="1257"/>
                    <a:pt x="1911" y="1257"/>
                    <a:pt x="1905" y="1258"/>
                  </a:cubicBezTo>
                  <a:lnTo>
                    <a:pt x="1710" y="1302"/>
                  </a:lnTo>
                  <a:cubicBezTo>
                    <a:pt x="1706" y="1234"/>
                    <a:pt x="1707" y="1170"/>
                    <a:pt x="1714" y="1108"/>
                  </a:cubicBezTo>
                  <a:close/>
                  <a:moveTo>
                    <a:pt x="1871" y="733"/>
                  </a:moveTo>
                  <a:lnTo>
                    <a:pt x="1871" y="733"/>
                  </a:lnTo>
                  <a:cubicBezTo>
                    <a:pt x="2009" y="566"/>
                    <a:pt x="2237" y="464"/>
                    <a:pt x="2479" y="458"/>
                  </a:cubicBezTo>
                  <a:cubicBezTo>
                    <a:pt x="2653" y="454"/>
                    <a:pt x="2895" y="516"/>
                    <a:pt x="3055" y="702"/>
                  </a:cubicBezTo>
                  <a:cubicBezTo>
                    <a:pt x="3068" y="717"/>
                    <a:pt x="3079" y="733"/>
                    <a:pt x="3091" y="748"/>
                  </a:cubicBezTo>
                  <a:cubicBezTo>
                    <a:pt x="3034" y="706"/>
                    <a:pt x="2965" y="674"/>
                    <a:pt x="2888" y="664"/>
                  </a:cubicBezTo>
                  <a:cubicBezTo>
                    <a:pt x="2523" y="617"/>
                    <a:pt x="2314" y="763"/>
                    <a:pt x="2145" y="881"/>
                  </a:cubicBezTo>
                  <a:cubicBezTo>
                    <a:pt x="2006" y="978"/>
                    <a:pt x="1895" y="1056"/>
                    <a:pt x="1731" y="1016"/>
                  </a:cubicBezTo>
                  <a:cubicBezTo>
                    <a:pt x="1757" y="908"/>
                    <a:pt x="1803" y="814"/>
                    <a:pt x="1871" y="733"/>
                  </a:cubicBezTo>
                  <a:close/>
                  <a:moveTo>
                    <a:pt x="3188" y="1016"/>
                  </a:moveTo>
                  <a:lnTo>
                    <a:pt x="3188" y="1016"/>
                  </a:lnTo>
                  <a:cubicBezTo>
                    <a:pt x="2754" y="966"/>
                    <a:pt x="2539" y="847"/>
                    <a:pt x="2470" y="801"/>
                  </a:cubicBezTo>
                  <a:cubicBezTo>
                    <a:pt x="2579" y="759"/>
                    <a:pt x="2709" y="736"/>
                    <a:pt x="2876" y="757"/>
                  </a:cubicBezTo>
                  <a:cubicBezTo>
                    <a:pt x="3048" y="779"/>
                    <a:pt x="3159" y="945"/>
                    <a:pt x="3188" y="1016"/>
                  </a:cubicBezTo>
                  <a:close/>
                  <a:moveTo>
                    <a:pt x="3248" y="1696"/>
                  </a:moveTo>
                  <a:lnTo>
                    <a:pt x="3248" y="1696"/>
                  </a:lnTo>
                  <a:lnTo>
                    <a:pt x="3271" y="1507"/>
                  </a:lnTo>
                  <a:cubicBezTo>
                    <a:pt x="3298" y="1529"/>
                    <a:pt x="3326" y="1551"/>
                    <a:pt x="3349" y="1568"/>
                  </a:cubicBezTo>
                  <a:cubicBezTo>
                    <a:pt x="3349" y="1573"/>
                    <a:pt x="3349" y="1578"/>
                    <a:pt x="3351" y="1583"/>
                  </a:cubicBezTo>
                  <a:cubicBezTo>
                    <a:pt x="3351" y="1584"/>
                    <a:pt x="3366" y="1628"/>
                    <a:pt x="3367" y="1686"/>
                  </a:cubicBezTo>
                  <a:cubicBezTo>
                    <a:pt x="3330" y="1686"/>
                    <a:pt x="3291" y="1689"/>
                    <a:pt x="3248" y="1696"/>
                  </a:cubicBezTo>
                  <a:close/>
                  <a:moveTo>
                    <a:pt x="2555" y="1446"/>
                  </a:moveTo>
                  <a:lnTo>
                    <a:pt x="2555" y="1446"/>
                  </a:lnTo>
                  <a:lnTo>
                    <a:pt x="2555" y="1342"/>
                  </a:lnTo>
                  <a:cubicBezTo>
                    <a:pt x="2555" y="1277"/>
                    <a:pt x="2608" y="1225"/>
                    <a:pt x="2672" y="1225"/>
                  </a:cubicBezTo>
                  <a:lnTo>
                    <a:pt x="2856" y="1225"/>
                  </a:lnTo>
                  <a:cubicBezTo>
                    <a:pt x="2921" y="1225"/>
                    <a:pt x="2973" y="1277"/>
                    <a:pt x="2973" y="1342"/>
                  </a:cubicBezTo>
                  <a:lnTo>
                    <a:pt x="2973" y="1446"/>
                  </a:lnTo>
                  <a:cubicBezTo>
                    <a:pt x="2973" y="1510"/>
                    <a:pt x="2921" y="1563"/>
                    <a:pt x="2856" y="1563"/>
                  </a:cubicBezTo>
                  <a:lnTo>
                    <a:pt x="2672" y="1563"/>
                  </a:lnTo>
                  <a:cubicBezTo>
                    <a:pt x="2608" y="1563"/>
                    <a:pt x="2555" y="1510"/>
                    <a:pt x="2555" y="1446"/>
                  </a:cubicBezTo>
                  <a:close/>
                  <a:moveTo>
                    <a:pt x="1986" y="1446"/>
                  </a:moveTo>
                  <a:lnTo>
                    <a:pt x="1986" y="1446"/>
                  </a:lnTo>
                  <a:lnTo>
                    <a:pt x="1986" y="1342"/>
                  </a:lnTo>
                  <a:cubicBezTo>
                    <a:pt x="1986" y="1277"/>
                    <a:pt x="2039" y="1225"/>
                    <a:pt x="2103" y="1225"/>
                  </a:cubicBezTo>
                  <a:lnTo>
                    <a:pt x="2287" y="1225"/>
                  </a:lnTo>
                  <a:cubicBezTo>
                    <a:pt x="2352" y="1225"/>
                    <a:pt x="2404" y="1277"/>
                    <a:pt x="2404" y="1342"/>
                  </a:cubicBezTo>
                  <a:lnTo>
                    <a:pt x="2404" y="1446"/>
                  </a:lnTo>
                  <a:cubicBezTo>
                    <a:pt x="2404" y="1510"/>
                    <a:pt x="2352" y="1563"/>
                    <a:pt x="2287" y="1563"/>
                  </a:cubicBezTo>
                  <a:lnTo>
                    <a:pt x="2103" y="1563"/>
                  </a:lnTo>
                  <a:cubicBezTo>
                    <a:pt x="2039" y="1563"/>
                    <a:pt x="1986" y="1510"/>
                    <a:pt x="1986" y="1446"/>
                  </a:cubicBezTo>
                  <a:close/>
                  <a:moveTo>
                    <a:pt x="1930" y="2259"/>
                  </a:moveTo>
                  <a:lnTo>
                    <a:pt x="1930" y="2259"/>
                  </a:lnTo>
                  <a:cubicBezTo>
                    <a:pt x="1885" y="2268"/>
                    <a:pt x="1844" y="2290"/>
                    <a:pt x="1812" y="2320"/>
                  </a:cubicBezTo>
                  <a:cubicBezTo>
                    <a:pt x="1791" y="2306"/>
                    <a:pt x="1769" y="2293"/>
                    <a:pt x="1746" y="2280"/>
                  </a:cubicBezTo>
                  <a:cubicBezTo>
                    <a:pt x="1774" y="2239"/>
                    <a:pt x="1790" y="2190"/>
                    <a:pt x="1790" y="2137"/>
                  </a:cubicBezTo>
                  <a:lnTo>
                    <a:pt x="1790" y="2071"/>
                  </a:lnTo>
                  <a:cubicBezTo>
                    <a:pt x="1830" y="2146"/>
                    <a:pt x="1877" y="2209"/>
                    <a:pt x="1930" y="2259"/>
                  </a:cubicBezTo>
                  <a:close/>
                  <a:moveTo>
                    <a:pt x="1724" y="1426"/>
                  </a:moveTo>
                  <a:lnTo>
                    <a:pt x="1724" y="1426"/>
                  </a:lnTo>
                  <a:cubicBezTo>
                    <a:pt x="1724" y="1424"/>
                    <a:pt x="1724" y="1422"/>
                    <a:pt x="1724" y="1420"/>
                  </a:cubicBezTo>
                  <a:cubicBezTo>
                    <a:pt x="1722" y="1408"/>
                    <a:pt x="1720" y="1397"/>
                    <a:pt x="1719" y="1386"/>
                  </a:cubicBezTo>
                  <a:lnTo>
                    <a:pt x="1903" y="1344"/>
                  </a:lnTo>
                  <a:lnTo>
                    <a:pt x="1903" y="1446"/>
                  </a:lnTo>
                  <a:cubicBezTo>
                    <a:pt x="1903" y="1556"/>
                    <a:pt x="1993" y="1646"/>
                    <a:pt x="2103" y="1646"/>
                  </a:cubicBezTo>
                  <a:lnTo>
                    <a:pt x="2287" y="1646"/>
                  </a:lnTo>
                  <a:cubicBezTo>
                    <a:pt x="2379" y="1646"/>
                    <a:pt x="2456" y="1584"/>
                    <a:pt x="2480" y="1500"/>
                  </a:cubicBezTo>
                  <a:cubicBezTo>
                    <a:pt x="2503" y="1584"/>
                    <a:pt x="2580" y="1646"/>
                    <a:pt x="2672" y="1646"/>
                  </a:cubicBezTo>
                  <a:lnTo>
                    <a:pt x="2856" y="1646"/>
                  </a:lnTo>
                  <a:cubicBezTo>
                    <a:pt x="2966" y="1646"/>
                    <a:pt x="3056" y="1556"/>
                    <a:pt x="3056" y="1446"/>
                  </a:cubicBezTo>
                  <a:lnTo>
                    <a:pt x="3056" y="1345"/>
                  </a:lnTo>
                  <a:lnTo>
                    <a:pt x="3192" y="1377"/>
                  </a:lnTo>
                  <a:lnTo>
                    <a:pt x="3153" y="1703"/>
                  </a:lnTo>
                  <a:cubicBezTo>
                    <a:pt x="3153" y="1705"/>
                    <a:pt x="3152" y="1707"/>
                    <a:pt x="3152" y="1709"/>
                  </a:cubicBezTo>
                  <a:cubicBezTo>
                    <a:pt x="3152" y="1935"/>
                    <a:pt x="3040" y="2140"/>
                    <a:pt x="2852" y="2255"/>
                  </a:cubicBezTo>
                  <a:lnTo>
                    <a:pt x="2077" y="2255"/>
                  </a:lnTo>
                  <a:cubicBezTo>
                    <a:pt x="2077" y="2255"/>
                    <a:pt x="2077" y="2255"/>
                    <a:pt x="2077" y="2255"/>
                  </a:cubicBezTo>
                  <a:cubicBezTo>
                    <a:pt x="1745" y="2054"/>
                    <a:pt x="1724" y="1432"/>
                    <a:pt x="1724" y="1426"/>
                  </a:cubicBezTo>
                  <a:close/>
                  <a:moveTo>
                    <a:pt x="3211" y="2032"/>
                  </a:moveTo>
                  <a:lnTo>
                    <a:pt x="3211" y="2032"/>
                  </a:lnTo>
                  <a:cubicBezTo>
                    <a:pt x="3217" y="2044"/>
                    <a:pt x="3229" y="2052"/>
                    <a:pt x="3242" y="2052"/>
                  </a:cubicBezTo>
                  <a:lnTo>
                    <a:pt x="3464" y="2064"/>
                  </a:lnTo>
                  <a:lnTo>
                    <a:pt x="3402" y="2577"/>
                  </a:lnTo>
                  <a:cubicBezTo>
                    <a:pt x="3343" y="2550"/>
                    <a:pt x="3279" y="2524"/>
                    <a:pt x="3211" y="2500"/>
                  </a:cubicBezTo>
                  <a:lnTo>
                    <a:pt x="3211" y="2494"/>
                  </a:lnTo>
                  <a:cubicBezTo>
                    <a:pt x="3211" y="2374"/>
                    <a:pt x="3121" y="2274"/>
                    <a:pt x="3005" y="2258"/>
                  </a:cubicBezTo>
                  <a:cubicBezTo>
                    <a:pt x="3145" y="2133"/>
                    <a:pt x="3231" y="1957"/>
                    <a:pt x="3244" y="1764"/>
                  </a:cubicBezTo>
                  <a:cubicBezTo>
                    <a:pt x="3286" y="1757"/>
                    <a:pt x="3324" y="1753"/>
                    <a:pt x="3360" y="1753"/>
                  </a:cubicBezTo>
                  <a:lnTo>
                    <a:pt x="3212" y="1995"/>
                  </a:lnTo>
                  <a:cubicBezTo>
                    <a:pt x="3205" y="2007"/>
                    <a:pt x="3205" y="2021"/>
                    <a:pt x="3211" y="2032"/>
                  </a:cubicBezTo>
                  <a:close/>
                  <a:moveTo>
                    <a:pt x="3588" y="1392"/>
                  </a:moveTo>
                  <a:lnTo>
                    <a:pt x="3588" y="1392"/>
                  </a:lnTo>
                  <a:cubicBezTo>
                    <a:pt x="3588" y="1345"/>
                    <a:pt x="3627" y="1306"/>
                    <a:pt x="3673" y="1306"/>
                  </a:cubicBezTo>
                  <a:lnTo>
                    <a:pt x="3791" y="1306"/>
                  </a:lnTo>
                  <a:cubicBezTo>
                    <a:pt x="3838" y="1306"/>
                    <a:pt x="3877" y="1345"/>
                    <a:pt x="3877" y="1392"/>
                  </a:cubicBezTo>
                  <a:cubicBezTo>
                    <a:pt x="3877" y="1439"/>
                    <a:pt x="3838" y="1477"/>
                    <a:pt x="3791" y="1477"/>
                  </a:cubicBezTo>
                  <a:lnTo>
                    <a:pt x="3673" y="1477"/>
                  </a:lnTo>
                  <a:cubicBezTo>
                    <a:pt x="3627" y="1477"/>
                    <a:pt x="3588" y="1439"/>
                    <a:pt x="3588" y="1392"/>
                  </a:cubicBezTo>
                  <a:close/>
                  <a:moveTo>
                    <a:pt x="3436" y="1619"/>
                  </a:moveTo>
                  <a:lnTo>
                    <a:pt x="3436" y="1619"/>
                  </a:lnTo>
                  <a:cubicBezTo>
                    <a:pt x="3508" y="1650"/>
                    <a:pt x="3584" y="1666"/>
                    <a:pt x="3663" y="1666"/>
                  </a:cubicBezTo>
                  <a:lnTo>
                    <a:pt x="3749" y="1666"/>
                  </a:lnTo>
                  <a:cubicBezTo>
                    <a:pt x="3845" y="1666"/>
                    <a:pt x="3934" y="1643"/>
                    <a:pt x="4014" y="1601"/>
                  </a:cubicBezTo>
                  <a:cubicBezTo>
                    <a:pt x="4010" y="1634"/>
                    <a:pt x="4009" y="1673"/>
                    <a:pt x="4016" y="1714"/>
                  </a:cubicBezTo>
                  <a:cubicBezTo>
                    <a:pt x="4017" y="1718"/>
                    <a:pt x="4018" y="1721"/>
                    <a:pt x="4019" y="1724"/>
                  </a:cubicBezTo>
                  <a:cubicBezTo>
                    <a:pt x="4002" y="1744"/>
                    <a:pt x="3963" y="1779"/>
                    <a:pt x="3880" y="1835"/>
                  </a:cubicBezTo>
                  <a:cubicBezTo>
                    <a:pt x="3809" y="1883"/>
                    <a:pt x="3741" y="1923"/>
                    <a:pt x="3716" y="1935"/>
                  </a:cubicBezTo>
                  <a:cubicBezTo>
                    <a:pt x="3661" y="1914"/>
                    <a:pt x="3478" y="1796"/>
                    <a:pt x="3440" y="1744"/>
                  </a:cubicBezTo>
                  <a:cubicBezTo>
                    <a:pt x="3445" y="1696"/>
                    <a:pt x="3442" y="1652"/>
                    <a:pt x="3436" y="1619"/>
                  </a:cubicBezTo>
                  <a:close/>
                  <a:moveTo>
                    <a:pt x="3714" y="78"/>
                  </a:moveTo>
                  <a:lnTo>
                    <a:pt x="3714" y="78"/>
                  </a:lnTo>
                  <a:cubicBezTo>
                    <a:pt x="3853" y="74"/>
                    <a:pt x="4046" y="124"/>
                    <a:pt x="4173" y="272"/>
                  </a:cubicBezTo>
                  <a:cubicBezTo>
                    <a:pt x="4286" y="404"/>
                    <a:pt x="4324" y="584"/>
                    <a:pt x="4284" y="807"/>
                  </a:cubicBezTo>
                  <a:cubicBezTo>
                    <a:pt x="4284" y="808"/>
                    <a:pt x="4284" y="808"/>
                    <a:pt x="4284" y="809"/>
                  </a:cubicBezTo>
                  <a:lnTo>
                    <a:pt x="4252" y="1071"/>
                  </a:lnTo>
                  <a:cubicBezTo>
                    <a:pt x="4252" y="1073"/>
                    <a:pt x="4251" y="1074"/>
                    <a:pt x="4251" y="1076"/>
                  </a:cubicBezTo>
                  <a:cubicBezTo>
                    <a:pt x="4251" y="1269"/>
                    <a:pt x="4147" y="1438"/>
                    <a:pt x="3994" y="1526"/>
                  </a:cubicBezTo>
                  <a:cubicBezTo>
                    <a:pt x="3997" y="1512"/>
                    <a:pt x="3999" y="1497"/>
                    <a:pt x="3999" y="1479"/>
                  </a:cubicBezTo>
                  <a:lnTo>
                    <a:pt x="3999" y="1392"/>
                  </a:lnTo>
                  <a:cubicBezTo>
                    <a:pt x="3999" y="1273"/>
                    <a:pt x="3903" y="1177"/>
                    <a:pt x="3785" y="1177"/>
                  </a:cubicBezTo>
                  <a:lnTo>
                    <a:pt x="3662" y="1177"/>
                  </a:lnTo>
                  <a:cubicBezTo>
                    <a:pt x="3544" y="1177"/>
                    <a:pt x="3447" y="1273"/>
                    <a:pt x="3447" y="1392"/>
                  </a:cubicBezTo>
                  <a:lnTo>
                    <a:pt x="3447" y="1479"/>
                  </a:lnTo>
                  <a:cubicBezTo>
                    <a:pt x="3447" y="1499"/>
                    <a:pt x="3450" y="1524"/>
                    <a:pt x="3461" y="1548"/>
                  </a:cubicBezTo>
                  <a:cubicBezTo>
                    <a:pt x="3453" y="1544"/>
                    <a:pt x="3444" y="1540"/>
                    <a:pt x="3435" y="1536"/>
                  </a:cubicBezTo>
                  <a:cubicBezTo>
                    <a:pt x="3403" y="1515"/>
                    <a:pt x="3322" y="1458"/>
                    <a:pt x="3283" y="1414"/>
                  </a:cubicBezTo>
                  <a:lnTo>
                    <a:pt x="3286" y="1387"/>
                  </a:lnTo>
                  <a:cubicBezTo>
                    <a:pt x="3340" y="1083"/>
                    <a:pt x="3284" y="825"/>
                    <a:pt x="3126" y="641"/>
                  </a:cubicBezTo>
                  <a:cubicBezTo>
                    <a:pt x="3118" y="632"/>
                    <a:pt x="3110" y="623"/>
                    <a:pt x="3102" y="614"/>
                  </a:cubicBezTo>
                  <a:cubicBezTo>
                    <a:pt x="3142" y="201"/>
                    <a:pt x="3505" y="83"/>
                    <a:pt x="3714" y="78"/>
                  </a:cubicBezTo>
                  <a:close/>
                  <a:moveTo>
                    <a:pt x="4327" y="1078"/>
                  </a:moveTo>
                  <a:lnTo>
                    <a:pt x="4327" y="1078"/>
                  </a:lnTo>
                  <a:lnTo>
                    <a:pt x="4351" y="873"/>
                  </a:lnTo>
                  <a:cubicBezTo>
                    <a:pt x="4414" y="898"/>
                    <a:pt x="4424" y="928"/>
                    <a:pt x="4424" y="1003"/>
                  </a:cubicBezTo>
                  <a:cubicBezTo>
                    <a:pt x="4424" y="1065"/>
                    <a:pt x="4378" y="1106"/>
                    <a:pt x="4325" y="1120"/>
                  </a:cubicBezTo>
                  <a:cubicBezTo>
                    <a:pt x="4326" y="1106"/>
                    <a:pt x="4326" y="1092"/>
                    <a:pt x="4327" y="1078"/>
                  </a:cubicBezTo>
                  <a:close/>
                  <a:moveTo>
                    <a:pt x="4789" y="2231"/>
                  </a:moveTo>
                  <a:lnTo>
                    <a:pt x="4789" y="2231"/>
                  </a:lnTo>
                  <a:cubicBezTo>
                    <a:pt x="4786" y="1917"/>
                    <a:pt x="4516" y="1781"/>
                    <a:pt x="4252" y="1689"/>
                  </a:cubicBezTo>
                  <a:cubicBezTo>
                    <a:pt x="4190" y="1668"/>
                    <a:pt x="4102" y="1669"/>
                    <a:pt x="4087" y="1670"/>
                  </a:cubicBezTo>
                  <a:cubicBezTo>
                    <a:pt x="4083" y="1613"/>
                    <a:pt x="4095" y="1563"/>
                    <a:pt x="4100" y="1544"/>
                  </a:cubicBezTo>
                  <a:cubicBezTo>
                    <a:pt x="4207" y="1460"/>
                    <a:pt x="4285" y="1338"/>
                    <a:pt x="4314" y="1198"/>
                  </a:cubicBezTo>
                  <a:cubicBezTo>
                    <a:pt x="4420" y="1186"/>
                    <a:pt x="4499" y="1105"/>
                    <a:pt x="4499" y="1003"/>
                  </a:cubicBezTo>
                  <a:cubicBezTo>
                    <a:pt x="4499" y="902"/>
                    <a:pt x="4476" y="838"/>
                    <a:pt x="4361" y="797"/>
                  </a:cubicBezTo>
                  <a:cubicBezTo>
                    <a:pt x="4398" y="564"/>
                    <a:pt x="4353" y="366"/>
                    <a:pt x="4230" y="223"/>
                  </a:cubicBezTo>
                  <a:cubicBezTo>
                    <a:pt x="4086" y="55"/>
                    <a:pt x="3868" y="0"/>
                    <a:pt x="3712" y="4"/>
                  </a:cubicBezTo>
                  <a:cubicBezTo>
                    <a:pt x="3558" y="6"/>
                    <a:pt x="3402" y="57"/>
                    <a:pt x="3284" y="143"/>
                  </a:cubicBezTo>
                  <a:cubicBezTo>
                    <a:pt x="3149" y="241"/>
                    <a:pt x="3064" y="382"/>
                    <a:pt x="3035" y="552"/>
                  </a:cubicBezTo>
                  <a:cubicBezTo>
                    <a:pt x="2862" y="410"/>
                    <a:pt x="2642" y="360"/>
                    <a:pt x="2477" y="364"/>
                  </a:cubicBezTo>
                  <a:cubicBezTo>
                    <a:pt x="2208" y="370"/>
                    <a:pt x="1954" y="486"/>
                    <a:pt x="1798" y="672"/>
                  </a:cubicBezTo>
                  <a:cubicBezTo>
                    <a:pt x="1741" y="741"/>
                    <a:pt x="1698" y="817"/>
                    <a:pt x="1667" y="901"/>
                  </a:cubicBezTo>
                  <a:cubicBezTo>
                    <a:pt x="1589" y="736"/>
                    <a:pt x="1486" y="620"/>
                    <a:pt x="1378" y="579"/>
                  </a:cubicBezTo>
                  <a:cubicBezTo>
                    <a:pt x="1310" y="553"/>
                    <a:pt x="1241" y="555"/>
                    <a:pt x="1174" y="585"/>
                  </a:cubicBezTo>
                  <a:cubicBezTo>
                    <a:pt x="1113" y="556"/>
                    <a:pt x="884" y="461"/>
                    <a:pt x="651" y="542"/>
                  </a:cubicBezTo>
                  <a:cubicBezTo>
                    <a:pt x="486" y="600"/>
                    <a:pt x="357" y="735"/>
                    <a:pt x="269" y="941"/>
                  </a:cubicBezTo>
                  <a:cubicBezTo>
                    <a:pt x="202" y="1097"/>
                    <a:pt x="166" y="1260"/>
                    <a:pt x="162" y="1426"/>
                  </a:cubicBezTo>
                  <a:cubicBezTo>
                    <a:pt x="161" y="1429"/>
                    <a:pt x="160" y="1433"/>
                    <a:pt x="160" y="1437"/>
                  </a:cubicBezTo>
                  <a:lnTo>
                    <a:pt x="160" y="2137"/>
                  </a:lnTo>
                  <a:cubicBezTo>
                    <a:pt x="160" y="2205"/>
                    <a:pt x="188" y="2267"/>
                    <a:pt x="232" y="2312"/>
                  </a:cubicBezTo>
                  <a:cubicBezTo>
                    <a:pt x="77" y="2411"/>
                    <a:pt x="1" y="2539"/>
                    <a:pt x="0" y="2701"/>
                  </a:cubicBezTo>
                  <a:lnTo>
                    <a:pt x="0" y="2900"/>
                  </a:lnTo>
                  <a:cubicBezTo>
                    <a:pt x="0" y="3078"/>
                    <a:pt x="144" y="3222"/>
                    <a:pt x="322" y="3222"/>
                  </a:cubicBezTo>
                  <a:lnTo>
                    <a:pt x="1166" y="3222"/>
                  </a:lnTo>
                  <a:lnTo>
                    <a:pt x="1166" y="3429"/>
                  </a:lnTo>
                  <a:cubicBezTo>
                    <a:pt x="1166" y="3663"/>
                    <a:pt x="1356" y="3853"/>
                    <a:pt x="1590" y="3853"/>
                  </a:cubicBezTo>
                  <a:lnTo>
                    <a:pt x="3403" y="3840"/>
                  </a:lnTo>
                  <a:cubicBezTo>
                    <a:pt x="3636" y="3840"/>
                    <a:pt x="3826" y="3650"/>
                    <a:pt x="3826" y="3416"/>
                  </a:cubicBezTo>
                  <a:lnTo>
                    <a:pt x="3826" y="3157"/>
                  </a:lnTo>
                  <a:cubicBezTo>
                    <a:pt x="3825" y="2999"/>
                    <a:pt x="3777" y="2878"/>
                    <a:pt x="3693" y="2781"/>
                  </a:cubicBezTo>
                  <a:lnTo>
                    <a:pt x="4451" y="2776"/>
                  </a:lnTo>
                  <a:cubicBezTo>
                    <a:pt x="4638" y="2776"/>
                    <a:pt x="4789" y="2625"/>
                    <a:pt x="4789" y="2438"/>
                  </a:cubicBezTo>
                  <a:lnTo>
                    <a:pt x="4789" y="223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1" name="Freeform 22">
              <a:extLst>
                <a:ext uri="{FF2B5EF4-FFF2-40B4-BE49-F238E27FC236}">
                  <a16:creationId xmlns:a16="http://schemas.microsoft.com/office/drawing/2014/main" id="{C2506554-8479-43B6-A6D2-A8A642A2131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07088" y="969963"/>
              <a:ext cx="392112" cy="122238"/>
            </a:xfrm>
            <a:custGeom>
              <a:avLst/>
              <a:gdLst>
                <a:gd name="T0" fmla="*/ 198 w 829"/>
                <a:gd name="T1" fmla="*/ 127 h 258"/>
                <a:gd name="T2" fmla="*/ 198 w 829"/>
                <a:gd name="T3" fmla="*/ 127 h 258"/>
                <a:gd name="T4" fmla="*/ 141 w 829"/>
                <a:gd name="T5" fmla="*/ 184 h 258"/>
                <a:gd name="T6" fmla="*/ 148 w 829"/>
                <a:gd name="T7" fmla="*/ 210 h 258"/>
                <a:gd name="T8" fmla="*/ 81 w 829"/>
                <a:gd name="T9" fmla="*/ 210 h 258"/>
                <a:gd name="T10" fmla="*/ 48 w 829"/>
                <a:gd name="T11" fmla="*/ 177 h 258"/>
                <a:gd name="T12" fmla="*/ 48 w 829"/>
                <a:gd name="T13" fmla="*/ 81 h 258"/>
                <a:gd name="T14" fmla="*/ 81 w 829"/>
                <a:gd name="T15" fmla="*/ 47 h 258"/>
                <a:gd name="T16" fmla="*/ 322 w 829"/>
                <a:gd name="T17" fmla="*/ 47 h 258"/>
                <a:gd name="T18" fmla="*/ 356 w 829"/>
                <a:gd name="T19" fmla="*/ 81 h 258"/>
                <a:gd name="T20" fmla="*/ 356 w 829"/>
                <a:gd name="T21" fmla="*/ 177 h 258"/>
                <a:gd name="T22" fmla="*/ 322 w 829"/>
                <a:gd name="T23" fmla="*/ 210 h 258"/>
                <a:gd name="T24" fmla="*/ 249 w 829"/>
                <a:gd name="T25" fmla="*/ 210 h 258"/>
                <a:gd name="T26" fmla="*/ 255 w 829"/>
                <a:gd name="T27" fmla="*/ 184 h 258"/>
                <a:gd name="T28" fmla="*/ 198 w 829"/>
                <a:gd name="T29" fmla="*/ 127 h 258"/>
                <a:gd name="T30" fmla="*/ 473 w 829"/>
                <a:gd name="T31" fmla="*/ 81 h 258"/>
                <a:gd name="T32" fmla="*/ 473 w 829"/>
                <a:gd name="T33" fmla="*/ 81 h 258"/>
                <a:gd name="T34" fmla="*/ 507 w 829"/>
                <a:gd name="T35" fmla="*/ 47 h 258"/>
                <a:gd name="T36" fmla="*/ 748 w 829"/>
                <a:gd name="T37" fmla="*/ 47 h 258"/>
                <a:gd name="T38" fmla="*/ 781 w 829"/>
                <a:gd name="T39" fmla="*/ 81 h 258"/>
                <a:gd name="T40" fmla="*/ 781 w 829"/>
                <a:gd name="T41" fmla="*/ 177 h 258"/>
                <a:gd name="T42" fmla="*/ 748 w 829"/>
                <a:gd name="T43" fmla="*/ 210 h 258"/>
                <a:gd name="T44" fmla="*/ 688 w 829"/>
                <a:gd name="T45" fmla="*/ 210 h 258"/>
                <a:gd name="T46" fmla="*/ 695 w 829"/>
                <a:gd name="T47" fmla="*/ 184 h 258"/>
                <a:gd name="T48" fmla="*/ 638 w 829"/>
                <a:gd name="T49" fmla="*/ 127 h 258"/>
                <a:gd name="T50" fmla="*/ 580 w 829"/>
                <a:gd name="T51" fmla="*/ 184 h 258"/>
                <a:gd name="T52" fmla="*/ 587 w 829"/>
                <a:gd name="T53" fmla="*/ 210 h 258"/>
                <a:gd name="T54" fmla="*/ 507 w 829"/>
                <a:gd name="T55" fmla="*/ 210 h 258"/>
                <a:gd name="T56" fmla="*/ 473 w 829"/>
                <a:gd name="T57" fmla="*/ 177 h 258"/>
                <a:gd name="T58" fmla="*/ 473 w 829"/>
                <a:gd name="T59" fmla="*/ 81 h 258"/>
                <a:gd name="T60" fmla="*/ 403 w 829"/>
                <a:gd name="T61" fmla="*/ 177 h 258"/>
                <a:gd name="T62" fmla="*/ 403 w 829"/>
                <a:gd name="T63" fmla="*/ 177 h 258"/>
                <a:gd name="T64" fmla="*/ 403 w 829"/>
                <a:gd name="T65" fmla="*/ 81 h 258"/>
                <a:gd name="T66" fmla="*/ 403 w 829"/>
                <a:gd name="T67" fmla="*/ 74 h 258"/>
                <a:gd name="T68" fmla="*/ 426 w 829"/>
                <a:gd name="T69" fmla="*/ 74 h 258"/>
                <a:gd name="T70" fmla="*/ 426 w 829"/>
                <a:gd name="T71" fmla="*/ 81 h 258"/>
                <a:gd name="T72" fmla="*/ 426 w 829"/>
                <a:gd name="T73" fmla="*/ 177 h 258"/>
                <a:gd name="T74" fmla="*/ 507 w 829"/>
                <a:gd name="T75" fmla="*/ 258 h 258"/>
                <a:gd name="T76" fmla="*/ 748 w 829"/>
                <a:gd name="T77" fmla="*/ 258 h 258"/>
                <a:gd name="T78" fmla="*/ 829 w 829"/>
                <a:gd name="T79" fmla="*/ 177 h 258"/>
                <a:gd name="T80" fmla="*/ 829 w 829"/>
                <a:gd name="T81" fmla="*/ 81 h 258"/>
                <a:gd name="T82" fmla="*/ 748 w 829"/>
                <a:gd name="T83" fmla="*/ 0 h 258"/>
                <a:gd name="T84" fmla="*/ 507 w 829"/>
                <a:gd name="T85" fmla="*/ 0 h 258"/>
                <a:gd name="T86" fmla="*/ 437 w 829"/>
                <a:gd name="T87" fmla="*/ 39 h 258"/>
                <a:gd name="T88" fmla="*/ 391 w 829"/>
                <a:gd name="T89" fmla="*/ 39 h 258"/>
                <a:gd name="T90" fmla="*/ 322 w 829"/>
                <a:gd name="T91" fmla="*/ 0 h 258"/>
                <a:gd name="T92" fmla="*/ 81 w 829"/>
                <a:gd name="T93" fmla="*/ 0 h 258"/>
                <a:gd name="T94" fmla="*/ 0 w 829"/>
                <a:gd name="T95" fmla="*/ 81 h 258"/>
                <a:gd name="T96" fmla="*/ 0 w 829"/>
                <a:gd name="T97" fmla="*/ 177 h 258"/>
                <a:gd name="T98" fmla="*/ 81 w 829"/>
                <a:gd name="T99" fmla="*/ 258 h 258"/>
                <a:gd name="T100" fmla="*/ 322 w 829"/>
                <a:gd name="T101" fmla="*/ 258 h 258"/>
                <a:gd name="T102" fmla="*/ 403 w 829"/>
                <a:gd name="T103" fmla="*/ 177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29" h="258">
                  <a:moveTo>
                    <a:pt x="198" y="127"/>
                  </a:moveTo>
                  <a:lnTo>
                    <a:pt x="198" y="127"/>
                  </a:lnTo>
                  <a:cubicBezTo>
                    <a:pt x="167" y="127"/>
                    <a:pt x="141" y="152"/>
                    <a:pt x="141" y="184"/>
                  </a:cubicBezTo>
                  <a:cubicBezTo>
                    <a:pt x="141" y="193"/>
                    <a:pt x="143" y="202"/>
                    <a:pt x="148" y="210"/>
                  </a:cubicBezTo>
                  <a:lnTo>
                    <a:pt x="81" y="210"/>
                  </a:lnTo>
                  <a:cubicBezTo>
                    <a:pt x="63" y="210"/>
                    <a:pt x="48" y="195"/>
                    <a:pt x="48" y="177"/>
                  </a:cubicBezTo>
                  <a:lnTo>
                    <a:pt x="48" y="81"/>
                  </a:lnTo>
                  <a:cubicBezTo>
                    <a:pt x="48" y="62"/>
                    <a:pt x="63" y="47"/>
                    <a:pt x="81" y="47"/>
                  </a:cubicBezTo>
                  <a:lnTo>
                    <a:pt x="322" y="47"/>
                  </a:lnTo>
                  <a:cubicBezTo>
                    <a:pt x="341" y="47"/>
                    <a:pt x="356" y="62"/>
                    <a:pt x="356" y="81"/>
                  </a:cubicBezTo>
                  <a:lnTo>
                    <a:pt x="356" y="177"/>
                  </a:lnTo>
                  <a:cubicBezTo>
                    <a:pt x="356" y="195"/>
                    <a:pt x="341" y="210"/>
                    <a:pt x="322" y="210"/>
                  </a:cubicBezTo>
                  <a:lnTo>
                    <a:pt x="249" y="210"/>
                  </a:lnTo>
                  <a:cubicBezTo>
                    <a:pt x="253" y="202"/>
                    <a:pt x="255" y="193"/>
                    <a:pt x="255" y="184"/>
                  </a:cubicBezTo>
                  <a:cubicBezTo>
                    <a:pt x="255" y="152"/>
                    <a:pt x="230" y="127"/>
                    <a:pt x="198" y="127"/>
                  </a:cubicBezTo>
                  <a:close/>
                  <a:moveTo>
                    <a:pt x="473" y="81"/>
                  </a:moveTo>
                  <a:lnTo>
                    <a:pt x="473" y="81"/>
                  </a:lnTo>
                  <a:cubicBezTo>
                    <a:pt x="473" y="62"/>
                    <a:pt x="488" y="47"/>
                    <a:pt x="507" y="47"/>
                  </a:cubicBezTo>
                  <a:lnTo>
                    <a:pt x="748" y="47"/>
                  </a:lnTo>
                  <a:cubicBezTo>
                    <a:pt x="766" y="47"/>
                    <a:pt x="781" y="62"/>
                    <a:pt x="781" y="81"/>
                  </a:cubicBezTo>
                  <a:lnTo>
                    <a:pt x="781" y="177"/>
                  </a:lnTo>
                  <a:cubicBezTo>
                    <a:pt x="781" y="195"/>
                    <a:pt x="766" y="210"/>
                    <a:pt x="748" y="210"/>
                  </a:cubicBezTo>
                  <a:lnTo>
                    <a:pt x="688" y="210"/>
                  </a:lnTo>
                  <a:cubicBezTo>
                    <a:pt x="692" y="202"/>
                    <a:pt x="695" y="193"/>
                    <a:pt x="695" y="184"/>
                  </a:cubicBezTo>
                  <a:cubicBezTo>
                    <a:pt x="695" y="152"/>
                    <a:pt x="669" y="127"/>
                    <a:pt x="638" y="127"/>
                  </a:cubicBezTo>
                  <a:cubicBezTo>
                    <a:pt x="606" y="127"/>
                    <a:pt x="580" y="152"/>
                    <a:pt x="580" y="184"/>
                  </a:cubicBezTo>
                  <a:cubicBezTo>
                    <a:pt x="580" y="193"/>
                    <a:pt x="583" y="202"/>
                    <a:pt x="587" y="210"/>
                  </a:cubicBezTo>
                  <a:lnTo>
                    <a:pt x="507" y="210"/>
                  </a:lnTo>
                  <a:cubicBezTo>
                    <a:pt x="488" y="210"/>
                    <a:pt x="473" y="195"/>
                    <a:pt x="473" y="177"/>
                  </a:cubicBezTo>
                  <a:lnTo>
                    <a:pt x="473" y="81"/>
                  </a:lnTo>
                  <a:close/>
                  <a:moveTo>
                    <a:pt x="403" y="177"/>
                  </a:moveTo>
                  <a:lnTo>
                    <a:pt x="403" y="177"/>
                  </a:lnTo>
                  <a:lnTo>
                    <a:pt x="403" y="81"/>
                  </a:lnTo>
                  <a:cubicBezTo>
                    <a:pt x="403" y="78"/>
                    <a:pt x="403" y="76"/>
                    <a:pt x="403" y="74"/>
                  </a:cubicBezTo>
                  <a:lnTo>
                    <a:pt x="426" y="74"/>
                  </a:lnTo>
                  <a:cubicBezTo>
                    <a:pt x="426" y="76"/>
                    <a:pt x="426" y="78"/>
                    <a:pt x="426" y="81"/>
                  </a:cubicBezTo>
                  <a:lnTo>
                    <a:pt x="426" y="177"/>
                  </a:lnTo>
                  <a:cubicBezTo>
                    <a:pt x="426" y="222"/>
                    <a:pt x="462" y="258"/>
                    <a:pt x="507" y="258"/>
                  </a:cubicBezTo>
                  <a:lnTo>
                    <a:pt x="748" y="258"/>
                  </a:lnTo>
                  <a:cubicBezTo>
                    <a:pt x="792" y="258"/>
                    <a:pt x="829" y="222"/>
                    <a:pt x="829" y="177"/>
                  </a:cubicBezTo>
                  <a:lnTo>
                    <a:pt x="829" y="81"/>
                  </a:lnTo>
                  <a:cubicBezTo>
                    <a:pt x="829" y="36"/>
                    <a:pt x="792" y="0"/>
                    <a:pt x="748" y="0"/>
                  </a:cubicBezTo>
                  <a:lnTo>
                    <a:pt x="507" y="0"/>
                  </a:lnTo>
                  <a:cubicBezTo>
                    <a:pt x="477" y="0"/>
                    <a:pt x="452" y="15"/>
                    <a:pt x="437" y="39"/>
                  </a:cubicBezTo>
                  <a:lnTo>
                    <a:pt x="391" y="39"/>
                  </a:lnTo>
                  <a:cubicBezTo>
                    <a:pt x="377" y="15"/>
                    <a:pt x="352" y="0"/>
                    <a:pt x="322" y="0"/>
                  </a:cubicBezTo>
                  <a:lnTo>
                    <a:pt x="81" y="0"/>
                  </a:lnTo>
                  <a:cubicBezTo>
                    <a:pt x="37" y="0"/>
                    <a:pt x="0" y="36"/>
                    <a:pt x="0" y="81"/>
                  </a:cubicBezTo>
                  <a:lnTo>
                    <a:pt x="0" y="177"/>
                  </a:lnTo>
                  <a:cubicBezTo>
                    <a:pt x="0" y="222"/>
                    <a:pt x="37" y="258"/>
                    <a:pt x="81" y="258"/>
                  </a:cubicBezTo>
                  <a:lnTo>
                    <a:pt x="322" y="258"/>
                  </a:lnTo>
                  <a:cubicBezTo>
                    <a:pt x="367" y="258"/>
                    <a:pt x="403" y="222"/>
                    <a:pt x="403" y="17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2" name="Freeform 23">
              <a:extLst>
                <a:ext uri="{FF2B5EF4-FFF2-40B4-BE49-F238E27FC236}">
                  <a16:creationId xmlns:a16="http://schemas.microsoft.com/office/drawing/2014/main" id="{0C6B6CB4-E7FE-441F-9AFD-B4376884C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3138" y="1236663"/>
              <a:ext cx="130175" cy="42863"/>
            </a:xfrm>
            <a:custGeom>
              <a:avLst/>
              <a:gdLst>
                <a:gd name="T0" fmla="*/ 223 w 274"/>
                <a:gd name="T1" fmla="*/ 8 h 89"/>
                <a:gd name="T2" fmla="*/ 223 w 274"/>
                <a:gd name="T3" fmla="*/ 8 h 89"/>
                <a:gd name="T4" fmla="*/ 37 w 274"/>
                <a:gd name="T5" fmla="*/ 20 h 89"/>
                <a:gd name="T6" fmla="*/ 1 w 274"/>
                <a:gd name="T7" fmla="*/ 50 h 89"/>
                <a:gd name="T8" fmla="*/ 32 w 274"/>
                <a:gd name="T9" fmla="*/ 86 h 89"/>
                <a:gd name="T10" fmla="*/ 106 w 274"/>
                <a:gd name="T11" fmla="*/ 89 h 89"/>
                <a:gd name="T12" fmla="*/ 250 w 274"/>
                <a:gd name="T13" fmla="*/ 69 h 89"/>
                <a:gd name="T14" fmla="*/ 267 w 274"/>
                <a:gd name="T15" fmla="*/ 25 h 89"/>
                <a:gd name="T16" fmla="*/ 223 w 274"/>
                <a:gd name="T17" fmla="*/ 8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4" h="89">
                  <a:moveTo>
                    <a:pt x="223" y="8"/>
                  </a:moveTo>
                  <a:lnTo>
                    <a:pt x="223" y="8"/>
                  </a:lnTo>
                  <a:cubicBezTo>
                    <a:pt x="187" y="24"/>
                    <a:pt x="90" y="24"/>
                    <a:pt x="37" y="20"/>
                  </a:cubicBezTo>
                  <a:cubicBezTo>
                    <a:pt x="19" y="18"/>
                    <a:pt x="3" y="32"/>
                    <a:pt x="1" y="50"/>
                  </a:cubicBezTo>
                  <a:cubicBezTo>
                    <a:pt x="0" y="69"/>
                    <a:pt x="13" y="85"/>
                    <a:pt x="32" y="86"/>
                  </a:cubicBezTo>
                  <a:cubicBezTo>
                    <a:pt x="39" y="87"/>
                    <a:pt x="69" y="89"/>
                    <a:pt x="106" y="89"/>
                  </a:cubicBezTo>
                  <a:cubicBezTo>
                    <a:pt x="154" y="89"/>
                    <a:pt x="214" y="85"/>
                    <a:pt x="250" y="69"/>
                  </a:cubicBezTo>
                  <a:cubicBezTo>
                    <a:pt x="267" y="61"/>
                    <a:pt x="274" y="42"/>
                    <a:pt x="267" y="25"/>
                  </a:cubicBezTo>
                  <a:cubicBezTo>
                    <a:pt x="259" y="8"/>
                    <a:pt x="240" y="0"/>
                    <a:pt x="223" y="8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 Light"/>
                <a:ea typeface="+mn-ea"/>
                <a:cs typeface="+mn-cs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EE3768-7161-419D-9555-BBD068F01139}"/>
              </a:ext>
            </a:extLst>
          </p:cNvPr>
          <p:cNvGrpSpPr/>
          <p:nvPr/>
        </p:nvGrpSpPr>
        <p:grpSpPr>
          <a:xfrm>
            <a:off x="58184" y="1242844"/>
            <a:ext cx="1049124" cy="858894"/>
            <a:chOff x="46159" y="1101108"/>
            <a:chExt cx="1049124" cy="858894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E384666-9655-499D-8232-2E3F8BE9A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532" y="1101108"/>
              <a:ext cx="647324" cy="286034"/>
            </a:xfrm>
            <a:prstGeom prst="rect">
              <a:avLst/>
            </a:prstGeom>
          </p:spPr>
        </p:pic>
        <p:pic>
          <p:nvPicPr>
            <p:cNvPr id="54" name="Picture 2" descr="http://cloudpassage.github.io/halo-toolbox/images/python_icon.png">
              <a:extLst>
                <a:ext uri="{FF2B5EF4-FFF2-40B4-BE49-F238E27FC236}">
                  <a16:creationId xmlns:a16="http://schemas.microsoft.com/office/drawing/2014/main" id="{4721C6B0-1BC2-4195-915F-6F89B8CADE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59" y="1387142"/>
              <a:ext cx="572860" cy="5728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BAA2A84A-7E2D-42E5-809E-4DF1C4B399B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0253" y="1496480"/>
              <a:ext cx="465030" cy="360334"/>
            </a:xfrm>
            <a:prstGeom prst="rect">
              <a:avLst/>
            </a:prstGeom>
          </p:spPr>
        </p:pic>
      </p:grp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4732128-FD86-4B3A-B19F-897BC2846366}"/>
              </a:ext>
            </a:extLst>
          </p:cNvPr>
          <p:cNvSpPr/>
          <p:nvPr/>
        </p:nvSpPr>
        <p:spPr>
          <a:xfrm>
            <a:off x="3985631" y="921613"/>
            <a:ext cx="1157126" cy="578563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0"/>
              <a:satOff val="0"/>
              <a:lumOff val="0"/>
              <a:alphaOff val="0"/>
            </a:schemeClr>
          </a:fillRef>
          <a:effectRef idx="2">
            <a:schemeClr val="accent3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pt-BR" sz="1400" kern="1200" dirty="0"/>
              <a:t>Seleciona Modelo</a:t>
            </a:r>
            <a:endParaRPr lang="en-US" sz="1400" kern="1200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8BCA6EB-516C-4EFF-8E82-0F78A0442E6C}"/>
              </a:ext>
            </a:extLst>
          </p:cNvPr>
          <p:cNvSpPr/>
          <p:nvPr/>
        </p:nvSpPr>
        <p:spPr>
          <a:xfrm>
            <a:off x="5435692" y="1581754"/>
            <a:ext cx="1157126" cy="578563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3">
              <a:hueOff val="1875044"/>
              <a:satOff val="-2813"/>
              <a:lumOff val="-458"/>
              <a:alphaOff val="0"/>
            </a:schemeClr>
          </a:fillRef>
          <a:effectRef idx="2">
            <a:schemeClr val="accent3">
              <a:hueOff val="1875044"/>
              <a:satOff val="-2813"/>
              <a:lumOff val="-458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Valida</a:t>
            </a:r>
            <a:endParaRPr lang="en-US" sz="1400" kern="1200" dirty="0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291A6876-74A5-466D-9F01-73C139892918}"/>
              </a:ext>
            </a:extLst>
          </p:cNvPr>
          <p:cNvSpPr/>
          <p:nvPr/>
        </p:nvSpPr>
        <p:spPr>
          <a:xfrm>
            <a:off x="5590323" y="2617559"/>
            <a:ext cx="1157126" cy="578563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3750088"/>
              <a:satOff val="-5627"/>
              <a:lumOff val="-91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 err="1"/>
              <a:t>Recodifica</a:t>
            </a:r>
            <a:endParaRPr lang="en-US" sz="1400" kern="1200" dirty="0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37A504A4-77CB-4A9E-8D29-1D99474AC8F1}"/>
              </a:ext>
            </a:extLst>
          </p:cNvPr>
          <p:cNvGrpSpPr/>
          <p:nvPr/>
        </p:nvGrpSpPr>
        <p:grpSpPr>
          <a:xfrm>
            <a:off x="6829821" y="2526819"/>
            <a:ext cx="550151" cy="861150"/>
            <a:chOff x="6829821" y="2526819"/>
            <a:chExt cx="550151" cy="861150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E0428501-77F8-4B33-A0B4-E7447981752F}"/>
                </a:ext>
              </a:extLst>
            </p:cNvPr>
            <p:cNvSpPr/>
            <p:nvPr/>
          </p:nvSpPr>
          <p:spPr>
            <a:xfrm>
              <a:off x="6829821" y="2526819"/>
              <a:ext cx="55015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</a:rPr>
                <a:t>SQL</a:t>
              </a:r>
              <a:endParaRPr lang="en-US" dirty="0"/>
            </a:p>
          </p:txBody>
        </p:sp>
        <p:pic>
          <p:nvPicPr>
            <p:cNvPr id="96" name="Picture 4" descr="Image result for c language logo">
              <a:extLst>
                <a:ext uri="{FF2B5EF4-FFF2-40B4-BE49-F238E27FC236}">
                  <a16:creationId xmlns:a16="http://schemas.microsoft.com/office/drawing/2014/main" id="{859DDC1E-EBD7-497F-97CA-1140B8C80C2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2092" y="2847919"/>
              <a:ext cx="507880" cy="540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9B5F9C25-6D7F-46D5-9A13-EB0787EF1484}"/>
              </a:ext>
            </a:extLst>
          </p:cNvPr>
          <p:cNvSpPr/>
          <p:nvPr/>
        </p:nvSpPr>
        <p:spPr>
          <a:xfrm>
            <a:off x="5034561" y="3639299"/>
            <a:ext cx="1157126" cy="578563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5625132"/>
              <a:satOff val="-8440"/>
              <a:lumOff val="-1373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73237" tIns="73237" rIns="73237" bIns="73237" numCol="1" spcCol="1270" anchor="ctr" anchorCtr="0">
            <a:noAutofit/>
          </a:bodyPr>
          <a:lstStyle/>
          <a:p>
            <a:pPr marL="0" lvl="0" indent="0" algn="ctr" defTabSz="5334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200" kern="1200" dirty="0" err="1"/>
              <a:t>Valida</a:t>
            </a:r>
            <a:r>
              <a:rPr lang="en-US" sz="1200" kern="1200" dirty="0"/>
              <a:t> </a:t>
            </a:r>
            <a:r>
              <a:rPr lang="en-US" sz="1200" kern="1200" dirty="0" err="1"/>
              <a:t>Recodificação</a:t>
            </a:r>
            <a:endParaRPr lang="en-US" sz="1200" kern="1200" dirty="0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415CE0D8-30AF-49C4-908A-000C3B93C896}"/>
              </a:ext>
            </a:extLst>
          </p:cNvPr>
          <p:cNvSpPr/>
          <p:nvPr/>
        </p:nvSpPr>
        <p:spPr>
          <a:xfrm>
            <a:off x="2537917" y="4034864"/>
            <a:ext cx="83548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Batch: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In-SAS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In-DB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In-Hadoop</a:t>
            </a:r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FF086FD5-4893-420C-96BB-04F581D1F5A2}"/>
              </a:ext>
            </a:extLst>
          </p:cNvPr>
          <p:cNvSpPr/>
          <p:nvPr/>
        </p:nvSpPr>
        <p:spPr>
          <a:xfrm>
            <a:off x="2426426" y="2006262"/>
            <a:ext cx="1157126" cy="578563"/>
          </a:xfrm>
          <a:custGeom>
            <a:avLst/>
            <a:gdLst>
              <a:gd name="connsiteX0" fmla="*/ 0 w 1127365"/>
              <a:gd name="connsiteY0" fmla="*/ 93949 h 563682"/>
              <a:gd name="connsiteX1" fmla="*/ 93949 w 1127365"/>
              <a:gd name="connsiteY1" fmla="*/ 0 h 563682"/>
              <a:gd name="connsiteX2" fmla="*/ 1033416 w 1127365"/>
              <a:gd name="connsiteY2" fmla="*/ 0 h 563682"/>
              <a:gd name="connsiteX3" fmla="*/ 1127365 w 1127365"/>
              <a:gd name="connsiteY3" fmla="*/ 93949 h 563682"/>
              <a:gd name="connsiteX4" fmla="*/ 1127365 w 1127365"/>
              <a:gd name="connsiteY4" fmla="*/ 469733 h 563682"/>
              <a:gd name="connsiteX5" fmla="*/ 1033416 w 1127365"/>
              <a:gd name="connsiteY5" fmla="*/ 563682 h 563682"/>
              <a:gd name="connsiteX6" fmla="*/ 93949 w 1127365"/>
              <a:gd name="connsiteY6" fmla="*/ 563682 h 563682"/>
              <a:gd name="connsiteX7" fmla="*/ 0 w 1127365"/>
              <a:gd name="connsiteY7" fmla="*/ 469733 h 563682"/>
              <a:gd name="connsiteX8" fmla="*/ 0 w 1127365"/>
              <a:gd name="connsiteY8" fmla="*/ 93949 h 5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27365" h="563682">
                <a:moveTo>
                  <a:pt x="0" y="93949"/>
                </a:moveTo>
                <a:cubicBezTo>
                  <a:pt x="0" y="42062"/>
                  <a:pt x="42062" y="0"/>
                  <a:pt x="93949" y="0"/>
                </a:cubicBezTo>
                <a:lnTo>
                  <a:pt x="1033416" y="0"/>
                </a:lnTo>
                <a:cubicBezTo>
                  <a:pt x="1085303" y="0"/>
                  <a:pt x="1127365" y="42062"/>
                  <a:pt x="1127365" y="93949"/>
                </a:cubicBezTo>
                <a:lnTo>
                  <a:pt x="1127365" y="469733"/>
                </a:lnTo>
                <a:cubicBezTo>
                  <a:pt x="1127365" y="521620"/>
                  <a:pt x="1085303" y="563682"/>
                  <a:pt x="1033416" y="563682"/>
                </a:cubicBezTo>
                <a:lnTo>
                  <a:pt x="93949" y="563682"/>
                </a:lnTo>
                <a:cubicBezTo>
                  <a:pt x="42062" y="563682"/>
                  <a:pt x="0" y="521620"/>
                  <a:pt x="0" y="469733"/>
                </a:cubicBezTo>
                <a:lnTo>
                  <a:pt x="0" y="93949"/>
                </a:lnTo>
                <a:close/>
              </a:path>
            </a:pathLst>
          </a:custGeom>
          <a:solidFill>
            <a:schemeClr val="accent6"/>
          </a:solidFill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3">
              <a:hueOff val="11250264"/>
              <a:satOff val="-16880"/>
              <a:lumOff val="-2745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80857" tIns="80857" rIns="80857" bIns="80857" numCol="1" spcCol="1270" anchor="ctr" anchorCtr="0">
            <a:noAutofit/>
          </a:bodyPr>
          <a:lstStyle/>
          <a:p>
            <a:pPr marL="0" lvl="0" indent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en-US" sz="1400" kern="1200" dirty="0"/>
              <a:t>Assume </a:t>
            </a:r>
            <a:r>
              <a:rPr lang="en-US" sz="1400" kern="1200" dirty="0" err="1"/>
              <a:t>Estabilidade</a:t>
            </a:r>
            <a:endParaRPr lang="en-US" sz="1400" kern="1200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F63502BD-3759-4622-8316-35ECA6C8C2A0}"/>
              </a:ext>
            </a:extLst>
          </p:cNvPr>
          <p:cNvSpPr/>
          <p:nvPr/>
        </p:nvSpPr>
        <p:spPr>
          <a:xfrm>
            <a:off x="1154920" y="1880488"/>
            <a:ext cx="1149354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b="1" dirty="0">
                <a:solidFill>
                  <a:srgbClr val="000000"/>
                </a:solidFill>
              </a:rPr>
              <a:t>Real-time: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In-Stream (ESP)</a:t>
            </a:r>
          </a:p>
          <a:p>
            <a:pPr algn="ctr"/>
            <a:r>
              <a:rPr lang="en-US" sz="1200" dirty="0">
                <a:solidFill>
                  <a:srgbClr val="000000"/>
                </a:solidFill>
              </a:rPr>
              <a:t>In-MAS</a:t>
            </a:r>
          </a:p>
          <a:p>
            <a:pPr algn="ctr"/>
            <a:r>
              <a:rPr lang="en-US" sz="1200" dirty="0"/>
              <a:t>In-Spark</a:t>
            </a:r>
          </a:p>
        </p:txBody>
      </p:sp>
    </p:spTree>
    <p:extLst>
      <p:ext uri="{BB962C8B-B14F-4D97-AF65-F5344CB8AC3E}">
        <p14:creationId xmlns:p14="http://schemas.microsoft.com/office/powerpoint/2010/main" val="251750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5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93" grpId="0" animBg="1"/>
      <p:bldP spid="98" grpId="0" animBg="1"/>
      <p:bldP spid="99" grpId="0"/>
      <p:bldP spid="101" grpId="0" animBg="1"/>
      <p:bldP spid="10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1F7F50B-0EEC-4AE9-9F8A-7A28C73D9C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0"/>
            <a:ext cx="7639291" cy="51435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6204024-FFDD-4D0F-9D94-E4949211F83D}"/>
              </a:ext>
            </a:extLst>
          </p:cNvPr>
          <p:cNvSpPr txBox="1"/>
          <p:nvPr/>
        </p:nvSpPr>
        <p:spPr>
          <a:xfrm>
            <a:off x="5257800" y="4552950"/>
            <a:ext cx="1376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Treinamento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7414436-0669-402D-987E-D963A5A902A7}"/>
              </a:ext>
            </a:extLst>
          </p:cNvPr>
          <p:cNvSpPr txBox="1"/>
          <p:nvPr/>
        </p:nvSpPr>
        <p:spPr>
          <a:xfrm>
            <a:off x="3989710" y="4552950"/>
            <a:ext cx="1080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Validação</a:t>
            </a:r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0EB4B9C-57D4-44E9-906A-CC2A6B348C54}"/>
              </a:ext>
            </a:extLst>
          </p:cNvPr>
          <p:cNvSpPr/>
          <p:nvPr/>
        </p:nvSpPr>
        <p:spPr>
          <a:xfrm>
            <a:off x="2477651" y="4552950"/>
            <a:ext cx="13387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Deployment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25945EC-2FF0-4259-86DA-4D52FAD9318F}"/>
              </a:ext>
            </a:extLst>
          </p:cNvPr>
          <p:cNvSpPr/>
          <p:nvPr/>
        </p:nvSpPr>
        <p:spPr>
          <a:xfrm>
            <a:off x="2057400" y="-3476"/>
            <a:ext cx="322967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A53425C-14E6-4D41-80D8-1CDB14905495}"/>
              </a:ext>
            </a:extLst>
          </p:cNvPr>
          <p:cNvSpPr/>
          <p:nvPr/>
        </p:nvSpPr>
        <p:spPr>
          <a:xfrm>
            <a:off x="-1629471" y="-19050"/>
            <a:ext cx="5439471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42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2" grpId="0"/>
      <p:bldP spid="10" grpId="0"/>
      <p:bldP spid="2" grpId="0" animBg="1"/>
      <p:bldP spid="11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SAS-FORUM-BRAZIL-2019_MODEL</Template>
  <TotalTime>518</TotalTime>
  <Words>183</Words>
  <Application>Microsoft Office PowerPoint</Application>
  <PresentationFormat>On-screen Show (16:9)</PresentationFormat>
  <Paragraphs>109</Paragraphs>
  <Slides>14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1" baseType="lpstr">
      <vt:lpstr>Arial</vt:lpstr>
      <vt:lpstr>Avenir Light</vt:lpstr>
      <vt:lpstr>Calibri</vt:lpstr>
      <vt:lpstr>Calibri Light</vt:lpstr>
      <vt:lpstr>Gill Sans</vt:lpstr>
      <vt:lpstr>Open Sans Light</vt:lpstr>
      <vt:lpstr>Tema do Office</vt:lpstr>
      <vt:lpstr>Implementação de Modelos: Real Time e Batch</vt:lpstr>
      <vt:lpstr>PowerPoint Presentation</vt:lpstr>
      <vt:lpstr>Implementação</vt:lpstr>
      <vt:lpstr>Problemas</vt:lpstr>
      <vt:lpstr>PowerPoint Presentation</vt:lpstr>
      <vt:lpstr>Processo Ilusório</vt:lpstr>
      <vt:lpstr>Processo Esperado</vt:lpstr>
      <vt:lpstr>Processo Real</vt:lpstr>
      <vt:lpstr>PowerPoint Presentation</vt:lpstr>
      <vt:lpstr>Processo em Silo</vt:lpstr>
      <vt:lpstr>Tipos de Deploy</vt:lpstr>
      <vt:lpstr>Batch</vt:lpstr>
      <vt:lpstr>Real Time / API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Implementação de Modelos: Real Time e Batch</dc:title>
  <dc:creator>Lucas De Paula</dc:creator>
  <cp:lastModifiedBy>Lucas De Paula</cp:lastModifiedBy>
  <cp:revision>385</cp:revision>
  <dcterms:created xsi:type="dcterms:W3CDTF">2019-05-28T13:25:15Z</dcterms:created>
  <dcterms:modified xsi:type="dcterms:W3CDTF">2019-06-07T13:26:53Z</dcterms:modified>
</cp:coreProperties>
</file>